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9"/>
  </p:notesMasterIdLst>
  <p:sldIdLst>
    <p:sldId id="257" r:id="rId2"/>
    <p:sldId id="256" r:id="rId3"/>
    <p:sldId id="258" r:id="rId4"/>
    <p:sldId id="259" r:id="rId5"/>
    <p:sldId id="260" r:id="rId6"/>
    <p:sldId id="261" r:id="rId7"/>
    <p:sldId id="292"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8" r:id="rId22"/>
    <p:sldId id="275" r:id="rId23"/>
    <p:sldId id="276" r:id="rId24"/>
    <p:sldId id="277" r:id="rId25"/>
    <p:sldId id="279" r:id="rId26"/>
    <p:sldId id="280" r:id="rId27"/>
    <p:sldId id="281" r:id="rId28"/>
    <p:sldId id="282" r:id="rId29"/>
    <p:sldId id="283" r:id="rId30"/>
    <p:sldId id="284" r:id="rId31"/>
    <p:sldId id="286" r:id="rId32"/>
    <p:sldId id="285" r:id="rId33"/>
    <p:sldId id="287" r:id="rId34"/>
    <p:sldId id="288" r:id="rId35"/>
    <p:sldId id="289" r:id="rId36"/>
    <p:sldId id="290" r:id="rId37"/>
    <p:sldId id="291"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48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B846FB-7D34-4087-B8A3-797DA57EEE35}" type="datetimeFigureOut">
              <a:rPr lang="en-US" smtClean="0"/>
              <a:pPr/>
              <a:t>2/26/2009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64C755-D5AF-47A3-9E3B-E7C6545051C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164C755-D5AF-47A3-9E3B-E7C6545051CE}"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hasCustomPrompt="1"/>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dirty="0" smtClean="0"/>
              <a:t>We Care Ministries</a:t>
            </a:r>
            <a:endParaRPr kumimoji="0" lang="en-US" dirty="0"/>
          </a:p>
        </p:txBody>
      </p:sp>
      <p:sp>
        <p:nvSpPr>
          <p:cNvPr id="28" name="Date Placeholder 27"/>
          <p:cNvSpPr>
            <a:spLocks noGrp="1"/>
          </p:cNvSpPr>
          <p:nvPr>
            <p:ph type="dt" sz="half" idx="10"/>
          </p:nvPr>
        </p:nvSpPr>
        <p:spPr/>
        <p:txBody>
          <a:bodyPr/>
          <a:lstStyle/>
          <a:p>
            <a:fld id="{8C3B02A2-08AB-4CED-9344-4AFB74C25F2C}" type="datetime1">
              <a:rPr lang="en-US" smtClean="0"/>
              <a:pPr/>
              <a:t>2/26/2009</a:t>
            </a:fld>
            <a:endParaRPr lang="en-US"/>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a:lstStyle/>
          <a:p>
            <a:r>
              <a:rPr lang="en-US" dirty="0" smtClean="0"/>
              <a:t>1</a:t>
            </a:r>
            <a:fld id="{105E63FB-6322-4653-9455-D87930D03227}" type="slidenum">
              <a:rPr lang="en-US" smtClean="0"/>
              <a:pPr/>
              <a:t>‹#›</a:t>
            </a:fld>
            <a:endParaRPr lang="en-US" dirty="0"/>
          </a:p>
        </p:txBody>
      </p:sp>
      <p:sp>
        <p:nvSpPr>
          <p:cNvPr id="9" name="Subtitle 8"/>
          <p:cNvSpPr>
            <a:spLocks noGrp="1"/>
          </p:cNvSpPr>
          <p:nvPr>
            <p:ph type="subTitle" idx="1" hasCustomPrompt="1"/>
          </p:nvPr>
        </p:nvSpPr>
        <p:spPr>
          <a:xfrm>
            <a:off x="1371600" y="3581400"/>
            <a:ext cx="6400800" cy="554502"/>
          </a:xfrm>
        </p:spPr>
        <p:txBody>
          <a:bodyPr/>
          <a:lstStyle>
            <a:lvl1pPr marL="0" indent="0" algn="ctr">
              <a:buNone/>
              <a:defRPr b="1" baseline="0">
                <a:solidFill>
                  <a:schemeClr val="bg1"/>
                </a:solidFill>
                <a:latin typeface="Lucida Sans"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THE GOSPEL PRESENTATION</a:t>
            </a:r>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dirty="0" smtClean="0"/>
              <a:t>Click to edit Master title style</a:t>
            </a:r>
            <a:endParaRPr kumimoji="0" lang="en-US" dirty="0"/>
          </a:p>
        </p:txBody>
      </p:sp>
      <p:sp>
        <p:nvSpPr>
          <p:cNvPr id="3" name="Content Placeholder 2"/>
          <p:cNvSpPr>
            <a:spLocks noGrp="1"/>
          </p:cNvSpPr>
          <p:nvPr>
            <p:ph idx="1"/>
          </p:nvPr>
        </p:nvSpPr>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678BB114-82ED-4B55-B180-0AF32D8636E1}" type="datetime1">
              <a:rPr lang="en-US" smtClean="0"/>
              <a:pPr/>
              <a:t>2/26/2009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5E63FB-6322-4653-9455-D87930D0322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0996B5-D002-4B02-88C2-A3315B8F1946}" type="datetime1">
              <a:rPr lang="en-US" smtClean="0"/>
              <a:pPr/>
              <a:t>2/26/2009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5E63FB-6322-4653-9455-D87930D0322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5">
            <a:alphaModFix amt="81000"/>
            <a:duotone>
              <a:prstClr val="black"/>
              <a:schemeClr val="accent3">
                <a:tint val="45000"/>
                <a:satMod val="400000"/>
              </a:schemeClr>
            </a:duotone>
            <a:lum/>
          </a:blip>
          <a:srcRect/>
          <a:stretch>
            <a:fillRect/>
          </a:stretch>
        </a:blip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dirty="0" smtClean="0"/>
              <a:t>We Care Ministries</a:t>
            </a:r>
            <a:endParaRPr kumimoji="0" lang="en-US" dirty="0"/>
          </a:p>
        </p:txBody>
      </p:sp>
      <p:sp>
        <p:nvSpPr>
          <p:cNvPr id="13" name="Text Placeholder 12"/>
          <p:cNvSpPr>
            <a:spLocks noGrp="1"/>
          </p:cNvSpPr>
          <p:nvPr>
            <p:ph type="body" idx="1"/>
          </p:nvPr>
        </p:nvSpPr>
        <p:spPr>
          <a:xfrm>
            <a:off x="457200" y="2438400"/>
            <a:ext cx="8229600" cy="533400"/>
          </a:xfrm>
          <a:prstGeom prst="rect">
            <a:avLst/>
          </a:prstGeom>
        </p:spPr>
        <p:txBody>
          <a:bodyPr vert="horz">
            <a:normAutofit/>
          </a:bodyPr>
          <a:lstStyle/>
          <a:p>
            <a:r>
              <a:rPr kumimoji="0" lang="en-US" dirty="0" smtClean="0"/>
              <a:t>THE GOSPEL PRESENTATION</a:t>
            </a:r>
            <a:endParaRPr kumimoji="0" lang="en-US" dirty="0"/>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6550D0D3-2B7B-4FA3-8AA4-9D22EF178482}" type="datetime1">
              <a:rPr lang="en-US" smtClean="0"/>
              <a:pPr/>
              <a:t>2/26/2009</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105E63FB-6322-4653-9455-D87930D03227}" type="slidenum">
              <a:rPr lang="en-US" smtClean="0"/>
              <a:pPr/>
              <a:t>‹#›</a:t>
            </a:fld>
            <a:endParaRPr lang="en-US"/>
          </a:p>
        </p:txBody>
      </p:sp>
      <p:cxnSp>
        <p:nvCxnSpPr>
          <p:cNvPr id="8" name="Straight Connector 7"/>
          <p:cNvCxnSpPr/>
          <p:nvPr userDrawn="1"/>
        </p:nvCxnSpPr>
        <p:spPr>
          <a:xfrm>
            <a:off x="2209800" y="1143000"/>
            <a:ext cx="6324600" cy="1588"/>
          </a:xfrm>
          <a:prstGeom prst="line">
            <a:avLst/>
          </a:prstGeom>
          <a:ln w="76200" cap="rnd" cmpd="thinThick">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Tree>
  </p:cSld>
  <p:clrMap bg1="dk1" tx1="lt1" bg2="dk2" tx2="lt2" accent1="accent1" accent2="accent2" accent3="accent3" accent4="accent4" accent5="accent5" accent6="accent6" hlink="hlink" folHlink="folHlink"/>
  <p:sldLayoutIdLst>
    <p:sldLayoutId id="2147483685" r:id="rId1"/>
    <p:sldLayoutId id="2147483686" r:id="rId2"/>
    <p:sldLayoutId id="2147483691" r:id="rId3"/>
  </p:sldLayoutIdLst>
  <p:hf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ctr" rtl="0" eaLnBrk="1" latinLnBrk="0" hangingPunct="1">
        <a:spcBef>
          <a:spcPct val="20000"/>
        </a:spcBef>
        <a:buClr>
          <a:schemeClr val="tx1">
            <a:shade val="95000"/>
          </a:schemeClr>
        </a:buClr>
        <a:buSzPct val="65000"/>
        <a:buFontTx/>
        <a:buNone/>
        <a:defRPr kumimoji="0" sz="2800" b="1" kern="1200">
          <a:solidFill>
            <a:schemeClr val="bg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effectLst/>
        </p:spPr>
        <p:txBody>
          <a:bodyPr/>
          <a:lstStyle/>
          <a:p>
            <a:r>
              <a:rPr lang="en-US" dirty="0" smtClean="0">
                <a:solidFill>
                  <a:schemeClr val="bg1">
                    <a:lumMod val="75000"/>
                    <a:lumOff val="25000"/>
                  </a:schemeClr>
                </a:solidFill>
              </a:rPr>
              <a:t>We Care Ministries</a:t>
            </a:r>
            <a:endParaRPr lang="en-US" dirty="0">
              <a:solidFill>
                <a:schemeClr val="bg1">
                  <a:lumMod val="75000"/>
                  <a:lumOff val="25000"/>
                </a:schemeClr>
              </a:solidFill>
            </a:endParaRPr>
          </a:p>
        </p:txBody>
      </p:sp>
      <p:sp>
        <p:nvSpPr>
          <p:cNvPr id="6" name="Content Placeholder 5"/>
          <p:cNvSpPr>
            <a:spLocks noGrp="1"/>
          </p:cNvSpPr>
          <p:nvPr>
            <p:ph idx="1"/>
          </p:nvPr>
        </p:nvSpPr>
        <p:spPr>
          <a:xfrm>
            <a:off x="1752600" y="2895600"/>
            <a:ext cx="6096000" cy="609600"/>
          </a:xfrm>
        </p:spPr>
        <p:txBody>
          <a:bodyPr/>
          <a:lstStyle/>
          <a:p>
            <a:pPr algn="ctr">
              <a:buClrTx/>
              <a:buNone/>
            </a:pPr>
            <a:r>
              <a:rPr lang="en-US" b="1" dirty="0" smtClean="0">
                <a:solidFill>
                  <a:schemeClr val="bg1"/>
                </a:solidFill>
                <a:latin typeface="+mj-lt"/>
              </a:rPr>
              <a:t>THE GOSPEL PRESENTATION</a:t>
            </a:r>
            <a:endParaRPr lang="en-US" b="1" dirty="0">
              <a:solidFill>
                <a:schemeClr val="bg1"/>
              </a:solidFill>
              <a:latin typeface="+mj-lt"/>
            </a:endParaRPr>
          </a:p>
        </p:txBody>
      </p:sp>
      <p:pic>
        <p:nvPicPr>
          <p:cNvPr id="1026" name="Picture 2"/>
          <p:cNvPicPr>
            <a:picLocks noChangeAspect="1" noChangeArrowheads="1"/>
          </p:cNvPicPr>
          <p:nvPr/>
        </p:nvPicPr>
        <p:blipFill>
          <a:blip r:embed="rId2" cstate="print"/>
          <a:srcRect/>
          <a:stretch>
            <a:fillRect/>
          </a:stretch>
        </p:blipFill>
        <p:spPr bwMode="auto">
          <a:xfrm>
            <a:off x="1524000" y="2438400"/>
            <a:ext cx="459567" cy="1019176"/>
          </a:xfrm>
          <a:prstGeom prst="rect">
            <a:avLst/>
          </a:prstGeom>
          <a:noFill/>
          <a:ln w="9525">
            <a:noFill/>
            <a:miter lim="800000"/>
            <a:headEnd/>
            <a:tailEnd/>
          </a:ln>
          <a:effectLst/>
        </p:spPr>
      </p:pic>
      <p:cxnSp>
        <p:nvCxnSpPr>
          <p:cNvPr id="12" name="Straight Connector 11"/>
          <p:cNvCxnSpPr/>
          <p:nvPr/>
        </p:nvCxnSpPr>
        <p:spPr>
          <a:xfrm>
            <a:off x="2133600" y="1143000"/>
            <a:ext cx="6400800" cy="1588"/>
          </a:xfrm>
          <a:prstGeom prst="line">
            <a:avLst/>
          </a:prstGeom>
          <a:ln w="57150">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27" name="Picture 3"/>
          <p:cNvPicPr>
            <a:picLocks noChangeAspect="1" noChangeArrowheads="1"/>
          </p:cNvPicPr>
          <p:nvPr/>
        </p:nvPicPr>
        <p:blipFill>
          <a:blip r:embed="rId3"/>
          <a:srcRect/>
          <a:stretch>
            <a:fillRect/>
          </a:stretch>
        </p:blipFill>
        <p:spPr bwMode="auto">
          <a:xfrm>
            <a:off x="228600" y="152400"/>
            <a:ext cx="1724025" cy="1552575"/>
          </a:xfrm>
          <a:prstGeom prst="rect">
            <a:avLst/>
          </a:prstGeom>
          <a:noFill/>
          <a:ln w="9525">
            <a:noFill/>
            <a:miter lim="800000"/>
            <a:headEnd/>
            <a:tailEnd/>
          </a:ln>
          <a:effectLst/>
        </p:spPr>
      </p:pic>
      <p:sp>
        <p:nvSpPr>
          <p:cNvPr id="8" name="Slide Number Placeholder 7"/>
          <p:cNvSpPr>
            <a:spLocks noGrp="1"/>
          </p:cNvSpPr>
          <p:nvPr>
            <p:ph type="sldNum" sz="quarter" idx="12"/>
          </p:nvPr>
        </p:nvSpPr>
        <p:spPr/>
        <p:txBody>
          <a:bodyPr/>
          <a:lstStyle/>
          <a:p>
            <a:fld id="{105E63FB-6322-4653-9455-D87930D03227}"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5"/>
          <p:cNvSpPr txBox="1">
            <a:spLocks/>
          </p:cNvSpPr>
          <p:nvPr/>
        </p:nvSpPr>
        <p:spPr>
          <a:xfrm>
            <a:off x="1752600" y="533400"/>
            <a:ext cx="6096000" cy="609600"/>
          </a:xfrm>
          <a:prstGeom prst="rect">
            <a:avLst/>
          </a:prstGeom>
        </p:spPr>
        <p:txBody>
          <a:bodyPr vert="horz">
            <a:normAutofit/>
          </a:bodyPr>
          <a:lstStyle/>
          <a:p>
            <a:pPr marL="0" marR="0" lvl="0" indent="0" algn="ctr" defTabSz="914400" rtl="0" eaLnBrk="1" fontAlgn="auto" latinLnBrk="0" hangingPunct="1">
              <a:lnSpc>
                <a:spcPct val="100000"/>
              </a:lnSpc>
              <a:spcBef>
                <a:spcPct val="20000"/>
              </a:spcBef>
              <a:spcAft>
                <a:spcPts val="0"/>
              </a:spcAft>
              <a:buClrTx/>
              <a:buSzPct val="65000"/>
              <a:buFontTx/>
              <a:buNone/>
              <a:tabLst/>
              <a:defRPr/>
            </a:pPr>
            <a:r>
              <a:rPr kumimoji="0" lang="en-US" sz="2800" b="1" i="0" u="none" strike="noStrike" kern="1200" cap="none" spc="0" normalizeH="0" baseline="0" noProof="0" dirty="0" smtClean="0">
                <a:ln>
                  <a:noFill/>
                </a:ln>
                <a:solidFill>
                  <a:schemeClr val="bg1"/>
                </a:solidFill>
                <a:effectLst/>
                <a:uLnTx/>
                <a:uFillTx/>
                <a:latin typeface="+mj-lt"/>
                <a:ea typeface="+mn-ea"/>
                <a:cs typeface="+mn-cs"/>
              </a:rPr>
              <a:t>THE GOSPEL PRESENTATION</a:t>
            </a:r>
            <a:endParaRPr kumimoji="0" lang="en-US" sz="2800" b="1" i="0" u="none" strike="noStrike" kern="1200" cap="none" spc="0" normalizeH="0" baseline="0" noProof="0" dirty="0">
              <a:ln>
                <a:noFill/>
              </a:ln>
              <a:solidFill>
                <a:schemeClr val="bg1"/>
              </a:solidFill>
              <a:effectLst/>
              <a:uLnTx/>
              <a:uFillTx/>
              <a:latin typeface="+mj-lt"/>
              <a:ea typeface="+mn-ea"/>
              <a:cs typeface="+mn-cs"/>
            </a:endParaRPr>
          </a:p>
        </p:txBody>
      </p:sp>
      <p:sp>
        <p:nvSpPr>
          <p:cNvPr id="4" name="TextBox 3"/>
          <p:cNvSpPr txBox="1"/>
          <p:nvPr/>
        </p:nvSpPr>
        <p:spPr>
          <a:xfrm>
            <a:off x="1371600" y="2514600"/>
            <a:ext cx="6362639" cy="984885"/>
          </a:xfrm>
          <a:prstGeom prst="rect">
            <a:avLst/>
          </a:prstGeom>
          <a:noFill/>
          <a:ln w="12700" cap="rnd" cmpd="sng">
            <a:solidFill>
              <a:schemeClr val="tx1"/>
            </a:solidFill>
          </a:ln>
        </p:spPr>
        <p:txBody>
          <a:bodyPr wrap="none" rtlCol="0">
            <a:spAutoFit/>
          </a:bodyPr>
          <a:lstStyle/>
          <a:p>
            <a:pPr algn="ctr"/>
            <a:r>
              <a:rPr lang="en-US" b="1" dirty="0" smtClean="0">
                <a:solidFill>
                  <a:schemeClr val="bg1"/>
                </a:solidFill>
                <a:latin typeface="+mj-lt"/>
              </a:rPr>
              <a:t>#7</a:t>
            </a:r>
            <a:endParaRPr lang="en-US" sz="2000" b="1" dirty="0" smtClean="0">
              <a:solidFill>
                <a:schemeClr val="bg1"/>
              </a:solidFill>
              <a:latin typeface="+mj-lt"/>
            </a:endParaRPr>
          </a:p>
          <a:p>
            <a:pPr algn="ctr"/>
            <a:r>
              <a:rPr lang="en-US" sz="1400" b="1" dirty="0" smtClean="0">
                <a:solidFill>
                  <a:schemeClr val="bg1"/>
                </a:solidFill>
                <a:latin typeface="+mj-lt"/>
              </a:rPr>
              <a:t>Hebrews 1:8</a:t>
            </a:r>
            <a:r>
              <a:rPr lang="en-US" sz="1200" b="1" dirty="0" smtClean="0">
                <a:solidFill>
                  <a:schemeClr val="bg1"/>
                </a:solidFill>
                <a:latin typeface="+mj-lt"/>
              </a:rPr>
              <a:t>  </a:t>
            </a:r>
            <a:r>
              <a:rPr lang="en-US" sz="2000" b="1" dirty="0" smtClean="0">
                <a:solidFill>
                  <a:schemeClr val="bg1"/>
                </a:solidFill>
                <a:latin typeface="+mj-lt"/>
              </a:rPr>
              <a:t>But to the Son He says: “Your throne, </a:t>
            </a:r>
          </a:p>
          <a:p>
            <a:pPr algn="ctr"/>
            <a:r>
              <a:rPr lang="en-US" sz="2000" b="1" dirty="0" smtClean="0">
                <a:solidFill>
                  <a:schemeClr val="bg1"/>
                </a:solidFill>
                <a:latin typeface="+mj-lt"/>
              </a:rPr>
              <a:t>O God, is forever and forever;</a:t>
            </a:r>
          </a:p>
        </p:txBody>
      </p:sp>
      <p:sp>
        <p:nvSpPr>
          <p:cNvPr id="5" name="TextBox 4"/>
          <p:cNvSpPr txBox="1"/>
          <p:nvPr/>
        </p:nvSpPr>
        <p:spPr>
          <a:xfrm>
            <a:off x="2667000" y="5181600"/>
            <a:ext cx="4070345" cy="646331"/>
          </a:xfrm>
          <a:prstGeom prst="rect">
            <a:avLst/>
          </a:prstGeom>
          <a:noFill/>
        </p:spPr>
        <p:txBody>
          <a:bodyPr wrap="none" rtlCol="0">
            <a:spAutoFit/>
          </a:bodyPr>
          <a:lstStyle/>
          <a:p>
            <a:pPr algn="ctr"/>
            <a:r>
              <a:rPr lang="en-US" b="1" dirty="0" smtClean="0">
                <a:solidFill>
                  <a:schemeClr val="bg1"/>
                </a:solidFill>
              </a:rPr>
              <a:t>Who does Jesus Himself claim to be?</a:t>
            </a:r>
          </a:p>
          <a:p>
            <a:pPr algn="ctr"/>
            <a:r>
              <a:rPr lang="en-US" b="1" dirty="0" smtClean="0">
                <a:solidFill>
                  <a:schemeClr val="bg1"/>
                </a:solidFill>
              </a:rPr>
              <a:t>See page 154. </a:t>
            </a:r>
            <a:endParaRPr lang="en-US" b="1" dirty="0">
              <a:solidFill>
                <a:schemeClr val="bg1"/>
              </a:solidFill>
            </a:endParaRPr>
          </a:p>
        </p:txBody>
      </p:sp>
      <p:sp>
        <p:nvSpPr>
          <p:cNvPr id="6" name="TextBox 5"/>
          <p:cNvSpPr txBox="1"/>
          <p:nvPr/>
        </p:nvSpPr>
        <p:spPr>
          <a:xfrm>
            <a:off x="1981200" y="1752600"/>
            <a:ext cx="5187639" cy="400110"/>
          </a:xfrm>
          <a:prstGeom prst="rect">
            <a:avLst/>
          </a:prstGeom>
          <a:noFill/>
        </p:spPr>
        <p:txBody>
          <a:bodyPr wrap="none" rtlCol="0">
            <a:spAutoFit/>
          </a:bodyPr>
          <a:lstStyle/>
          <a:p>
            <a:r>
              <a:rPr lang="en-US" sz="2000" b="1" dirty="0" smtClean="0">
                <a:solidFill>
                  <a:schemeClr val="bg1"/>
                </a:solidFill>
                <a:latin typeface="+mj-lt"/>
              </a:rPr>
              <a:t>God the Father calls His own Son God.</a:t>
            </a:r>
            <a:endParaRPr lang="en-US" sz="2000" b="1" dirty="0">
              <a:solidFill>
                <a:schemeClr val="bg1"/>
              </a:solidFill>
              <a:latin typeface="+mj-lt"/>
            </a:endParaRPr>
          </a:p>
        </p:txBody>
      </p:sp>
      <p:pic>
        <p:nvPicPr>
          <p:cNvPr id="7" name="Picture 3"/>
          <p:cNvPicPr>
            <a:picLocks noChangeAspect="1" noChangeArrowheads="1"/>
          </p:cNvPicPr>
          <p:nvPr/>
        </p:nvPicPr>
        <p:blipFill>
          <a:blip r:embed="rId2"/>
          <a:srcRect/>
          <a:stretch>
            <a:fillRect/>
          </a:stretch>
        </p:blipFill>
        <p:spPr bwMode="auto">
          <a:xfrm>
            <a:off x="228600" y="152400"/>
            <a:ext cx="1724025" cy="1552575"/>
          </a:xfrm>
          <a:prstGeom prst="rect">
            <a:avLst/>
          </a:prstGeom>
          <a:noFill/>
          <a:ln w="9525">
            <a:noFill/>
            <a:miter lim="800000"/>
            <a:headEnd/>
            <a:tailEnd/>
          </a:ln>
          <a:effectLst/>
        </p:spPr>
      </p:pic>
      <p:sp>
        <p:nvSpPr>
          <p:cNvPr id="8" name="Slide Number Placeholder 7"/>
          <p:cNvSpPr>
            <a:spLocks noGrp="1"/>
          </p:cNvSpPr>
          <p:nvPr>
            <p:ph type="sldNum" sz="quarter" idx="12"/>
          </p:nvPr>
        </p:nvSpPr>
        <p:spPr/>
        <p:txBody>
          <a:bodyPr/>
          <a:lstStyle/>
          <a:p>
            <a:fld id="{105E63FB-6322-4653-9455-D87930D03227}"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5"/>
          <p:cNvSpPr txBox="1">
            <a:spLocks/>
          </p:cNvSpPr>
          <p:nvPr/>
        </p:nvSpPr>
        <p:spPr>
          <a:xfrm>
            <a:off x="1752600" y="533400"/>
            <a:ext cx="6096000" cy="609600"/>
          </a:xfrm>
          <a:prstGeom prst="rect">
            <a:avLst/>
          </a:prstGeom>
        </p:spPr>
        <p:txBody>
          <a:bodyPr vert="horz">
            <a:normAutofit/>
          </a:bodyPr>
          <a:lstStyle/>
          <a:p>
            <a:pPr marL="0" marR="0" lvl="0" indent="0" algn="ctr" defTabSz="914400" rtl="0" eaLnBrk="1" fontAlgn="auto" latinLnBrk="0" hangingPunct="1">
              <a:lnSpc>
                <a:spcPct val="100000"/>
              </a:lnSpc>
              <a:spcBef>
                <a:spcPct val="20000"/>
              </a:spcBef>
              <a:spcAft>
                <a:spcPts val="0"/>
              </a:spcAft>
              <a:buClrTx/>
              <a:buSzPct val="65000"/>
              <a:buFontTx/>
              <a:buNone/>
              <a:tabLst/>
              <a:defRPr/>
            </a:pPr>
            <a:r>
              <a:rPr kumimoji="0" lang="en-US" sz="2800" b="1" i="0" u="none" strike="noStrike" kern="1200" cap="none" spc="0" normalizeH="0" baseline="0" noProof="0" dirty="0" smtClean="0">
                <a:ln>
                  <a:noFill/>
                </a:ln>
                <a:solidFill>
                  <a:schemeClr val="bg1"/>
                </a:solidFill>
                <a:effectLst/>
                <a:uLnTx/>
                <a:uFillTx/>
                <a:latin typeface="+mj-lt"/>
                <a:ea typeface="+mn-ea"/>
                <a:cs typeface="+mn-cs"/>
              </a:rPr>
              <a:t>THE GOSPEL PRESENTATION</a:t>
            </a:r>
            <a:endParaRPr kumimoji="0" lang="en-US" sz="2800" b="1" i="0" u="none" strike="noStrike" kern="1200" cap="none" spc="0" normalizeH="0" baseline="0" noProof="0" dirty="0">
              <a:ln>
                <a:noFill/>
              </a:ln>
              <a:solidFill>
                <a:schemeClr val="bg1"/>
              </a:solidFill>
              <a:effectLst/>
              <a:uLnTx/>
              <a:uFillTx/>
              <a:latin typeface="+mj-lt"/>
              <a:ea typeface="+mn-ea"/>
              <a:cs typeface="+mn-cs"/>
            </a:endParaRPr>
          </a:p>
        </p:txBody>
      </p:sp>
      <p:sp>
        <p:nvSpPr>
          <p:cNvPr id="4" name="TextBox 3"/>
          <p:cNvSpPr txBox="1"/>
          <p:nvPr/>
        </p:nvSpPr>
        <p:spPr>
          <a:xfrm>
            <a:off x="1600200" y="2514600"/>
            <a:ext cx="5873723" cy="984885"/>
          </a:xfrm>
          <a:prstGeom prst="rect">
            <a:avLst/>
          </a:prstGeom>
          <a:noFill/>
          <a:ln w="12700" cap="rnd" cmpd="sng">
            <a:solidFill>
              <a:schemeClr val="tx1"/>
            </a:solidFill>
          </a:ln>
        </p:spPr>
        <p:txBody>
          <a:bodyPr wrap="none" rtlCol="0">
            <a:spAutoFit/>
          </a:bodyPr>
          <a:lstStyle/>
          <a:p>
            <a:pPr algn="ctr"/>
            <a:r>
              <a:rPr lang="en-US" b="1" dirty="0" smtClean="0">
                <a:solidFill>
                  <a:schemeClr val="bg1"/>
                </a:solidFill>
                <a:latin typeface="+mj-lt"/>
              </a:rPr>
              <a:t>#8</a:t>
            </a:r>
            <a:endParaRPr lang="en-US" sz="2000" b="1" dirty="0" smtClean="0">
              <a:solidFill>
                <a:schemeClr val="bg1"/>
              </a:solidFill>
              <a:latin typeface="+mj-lt"/>
            </a:endParaRPr>
          </a:p>
          <a:p>
            <a:pPr algn="ctr"/>
            <a:r>
              <a:rPr lang="en-US" sz="1400" b="1" dirty="0" smtClean="0">
                <a:solidFill>
                  <a:schemeClr val="bg1"/>
                </a:solidFill>
                <a:latin typeface="+mj-lt"/>
              </a:rPr>
              <a:t>John 8:58</a:t>
            </a:r>
            <a:r>
              <a:rPr lang="en-US" sz="1200" b="1" dirty="0" smtClean="0">
                <a:solidFill>
                  <a:schemeClr val="bg1"/>
                </a:solidFill>
                <a:latin typeface="+mj-lt"/>
              </a:rPr>
              <a:t>  </a:t>
            </a:r>
            <a:r>
              <a:rPr lang="en-US" sz="2000" b="1" dirty="0" smtClean="0">
                <a:solidFill>
                  <a:schemeClr val="bg1"/>
                </a:solidFill>
                <a:latin typeface="+mj-lt"/>
              </a:rPr>
              <a:t>Jesus said to them, “Most assuredly</a:t>
            </a:r>
          </a:p>
          <a:p>
            <a:pPr algn="ctr"/>
            <a:r>
              <a:rPr lang="en-US" sz="2000" b="1" dirty="0" smtClean="0">
                <a:solidFill>
                  <a:schemeClr val="bg1"/>
                </a:solidFill>
                <a:latin typeface="+mj-lt"/>
              </a:rPr>
              <a:t>I say to you, before Abraham was, I AM.”</a:t>
            </a:r>
          </a:p>
        </p:txBody>
      </p:sp>
      <p:sp>
        <p:nvSpPr>
          <p:cNvPr id="5" name="TextBox 4"/>
          <p:cNvSpPr txBox="1"/>
          <p:nvPr/>
        </p:nvSpPr>
        <p:spPr>
          <a:xfrm>
            <a:off x="1295400" y="5181600"/>
            <a:ext cx="6526146" cy="646331"/>
          </a:xfrm>
          <a:prstGeom prst="rect">
            <a:avLst/>
          </a:prstGeom>
          <a:noFill/>
        </p:spPr>
        <p:txBody>
          <a:bodyPr wrap="none" rtlCol="0">
            <a:spAutoFit/>
          </a:bodyPr>
          <a:lstStyle/>
          <a:p>
            <a:pPr algn="ctr"/>
            <a:r>
              <a:rPr lang="en-US" b="1" dirty="0" smtClean="0">
                <a:solidFill>
                  <a:schemeClr val="bg1"/>
                </a:solidFill>
              </a:rPr>
              <a:t>So, we must believe Jesus is God, or we will die in our sins.</a:t>
            </a:r>
          </a:p>
          <a:p>
            <a:pPr algn="ctr"/>
            <a:r>
              <a:rPr lang="en-US" b="1" dirty="0" smtClean="0">
                <a:solidFill>
                  <a:schemeClr val="bg1"/>
                </a:solidFill>
              </a:rPr>
              <a:t>Turn to the page 4.</a:t>
            </a:r>
            <a:endParaRPr lang="en-US" b="1" dirty="0">
              <a:solidFill>
                <a:schemeClr val="bg1"/>
              </a:solidFill>
            </a:endParaRPr>
          </a:p>
        </p:txBody>
      </p:sp>
      <p:sp>
        <p:nvSpPr>
          <p:cNvPr id="6" name="TextBox 5"/>
          <p:cNvSpPr txBox="1"/>
          <p:nvPr/>
        </p:nvSpPr>
        <p:spPr>
          <a:xfrm>
            <a:off x="1905000" y="1752600"/>
            <a:ext cx="5921814" cy="400110"/>
          </a:xfrm>
          <a:prstGeom prst="rect">
            <a:avLst/>
          </a:prstGeom>
          <a:noFill/>
        </p:spPr>
        <p:txBody>
          <a:bodyPr wrap="none" rtlCol="0">
            <a:spAutoFit/>
          </a:bodyPr>
          <a:lstStyle/>
          <a:p>
            <a:r>
              <a:rPr lang="en-US" sz="2000" b="1" dirty="0" smtClean="0">
                <a:solidFill>
                  <a:schemeClr val="bg1"/>
                </a:solidFill>
                <a:latin typeface="+mj-lt"/>
              </a:rPr>
              <a:t>Jesus Himself claims to be the great “I AM”.</a:t>
            </a:r>
            <a:endParaRPr lang="en-US" sz="2000" b="1" dirty="0">
              <a:solidFill>
                <a:schemeClr val="bg1"/>
              </a:solidFill>
              <a:latin typeface="+mj-lt"/>
            </a:endParaRPr>
          </a:p>
        </p:txBody>
      </p:sp>
      <p:pic>
        <p:nvPicPr>
          <p:cNvPr id="7" name="Picture 3"/>
          <p:cNvPicPr>
            <a:picLocks noChangeAspect="1" noChangeArrowheads="1"/>
          </p:cNvPicPr>
          <p:nvPr/>
        </p:nvPicPr>
        <p:blipFill>
          <a:blip r:embed="rId2"/>
          <a:srcRect/>
          <a:stretch>
            <a:fillRect/>
          </a:stretch>
        </p:blipFill>
        <p:spPr bwMode="auto">
          <a:xfrm>
            <a:off x="228600" y="152400"/>
            <a:ext cx="1724025" cy="1552575"/>
          </a:xfrm>
          <a:prstGeom prst="rect">
            <a:avLst/>
          </a:prstGeom>
          <a:noFill/>
          <a:ln w="9525">
            <a:noFill/>
            <a:miter lim="800000"/>
            <a:headEnd/>
            <a:tailEnd/>
          </a:ln>
          <a:effectLst/>
        </p:spPr>
      </p:pic>
      <p:sp>
        <p:nvSpPr>
          <p:cNvPr id="8" name="Slide Number Placeholder 7"/>
          <p:cNvSpPr>
            <a:spLocks noGrp="1"/>
          </p:cNvSpPr>
          <p:nvPr>
            <p:ph type="sldNum" sz="quarter" idx="12"/>
          </p:nvPr>
        </p:nvSpPr>
        <p:spPr/>
        <p:txBody>
          <a:bodyPr/>
          <a:lstStyle/>
          <a:p>
            <a:fld id="{105E63FB-6322-4653-9455-D87930D03227}"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5"/>
          <p:cNvSpPr txBox="1">
            <a:spLocks/>
          </p:cNvSpPr>
          <p:nvPr/>
        </p:nvSpPr>
        <p:spPr>
          <a:xfrm>
            <a:off x="1752600" y="533400"/>
            <a:ext cx="6096000" cy="609600"/>
          </a:xfrm>
          <a:prstGeom prst="rect">
            <a:avLst/>
          </a:prstGeom>
        </p:spPr>
        <p:txBody>
          <a:bodyPr vert="horz">
            <a:normAutofit/>
          </a:bodyPr>
          <a:lstStyle/>
          <a:p>
            <a:pPr marL="0" marR="0" lvl="0" indent="0" algn="ctr" defTabSz="914400" rtl="0" eaLnBrk="1" fontAlgn="auto" latinLnBrk="0" hangingPunct="1">
              <a:lnSpc>
                <a:spcPct val="100000"/>
              </a:lnSpc>
              <a:spcBef>
                <a:spcPct val="20000"/>
              </a:spcBef>
              <a:spcAft>
                <a:spcPts val="0"/>
              </a:spcAft>
              <a:buClrTx/>
              <a:buSzPct val="65000"/>
              <a:buFontTx/>
              <a:buNone/>
              <a:tabLst/>
              <a:defRPr/>
            </a:pPr>
            <a:r>
              <a:rPr kumimoji="0" lang="en-US" sz="2800" b="1" i="0" u="none" strike="noStrike" kern="1200" cap="none" spc="0" normalizeH="0" baseline="0" noProof="0" dirty="0" smtClean="0">
                <a:ln>
                  <a:noFill/>
                </a:ln>
                <a:solidFill>
                  <a:schemeClr val="bg1"/>
                </a:solidFill>
                <a:effectLst/>
                <a:uLnTx/>
                <a:uFillTx/>
                <a:latin typeface="+mj-lt"/>
                <a:ea typeface="+mn-ea"/>
                <a:cs typeface="+mn-cs"/>
              </a:rPr>
              <a:t>THE GOSPEL PRESENTATION</a:t>
            </a:r>
            <a:endParaRPr kumimoji="0" lang="en-US" sz="2800" b="1" i="0" u="none" strike="noStrike" kern="1200" cap="none" spc="0" normalizeH="0" baseline="0" noProof="0" dirty="0">
              <a:ln>
                <a:noFill/>
              </a:ln>
              <a:solidFill>
                <a:schemeClr val="bg1"/>
              </a:solidFill>
              <a:effectLst/>
              <a:uLnTx/>
              <a:uFillTx/>
              <a:latin typeface="+mj-lt"/>
              <a:ea typeface="+mn-ea"/>
              <a:cs typeface="+mn-cs"/>
            </a:endParaRPr>
          </a:p>
        </p:txBody>
      </p:sp>
      <p:sp>
        <p:nvSpPr>
          <p:cNvPr id="4" name="TextBox 3"/>
          <p:cNvSpPr txBox="1"/>
          <p:nvPr/>
        </p:nvSpPr>
        <p:spPr>
          <a:xfrm>
            <a:off x="609600" y="2514600"/>
            <a:ext cx="8105104" cy="2523768"/>
          </a:xfrm>
          <a:prstGeom prst="rect">
            <a:avLst/>
          </a:prstGeom>
          <a:noFill/>
          <a:ln w="12700" cap="rnd" cmpd="sng">
            <a:solidFill>
              <a:schemeClr val="tx1"/>
            </a:solidFill>
          </a:ln>
        </p:spPr>
        <p:txBody>
          <a:bodyPr wrap="none" rtlCol="0">
            <a:spAutoFit/>
          </a:bodyPr>
          <a:lstStyle/>
          <a:p>
            <a:pPr algn="ctr"/>
            <a:r>
              <a:rPr lang="en-US" b="1" dirty="0" smtClean="0">
                <a:solidFill>
                  <a:schemeClr val="bg1"/>
                </a:solidFill>
                <a:latin typeface="+mj-lt"/>
              </a:rPr>
              <a:t>#9</a:t>
            </a:r>
            <a:endParaRPr lang="en-US" sz="2000" b="1" dirty="0" smtClean="0">
              <a:solidFill>
                <a:schemeClr val="bg1"/>
              </a:solidFill>
              <a:latin typeface="+mj-lt"/>
            </a:endParaRPr>
          </a:p>
          <a:p>
            <a:pPr algn="ctr"/>
            <a:r>
              <a:rPr lang="en-US" sz="1400" b="1" dirty="0" smtClean="0">
                <a:solidFill>
                  <a:schemeClr val="bg1"/>
                </a:solidFill>
                <a:latin typeface="+mj-lt"/>
              </a:rPr>
              <a:t>Matthew 3:16-17</a:t>
            </a:r>
            <a:r>
              <a:rPr lang="en-US" sz="1200" b="1" dirty="0" smtClean="0">
                <a:solidFill>
                  <a:schemeClr val="bg1"/>
                </a:solidFill>
                <a:latin typeface="+mj-lt"/>
              </a:rPr>
              <a:t>  </a:t>
            </a:r>
            <a:r>
              <a:rPr lang="en-US" sz="2000" b="1" dirty="0" smtClean="0">
                <a:solidFill>
                  <a:schemeClr val="bg1"/>
                </a:solidFill>
                <a:latin typeface="+mj-lt"/>
              </a:rPr>
              <a:t>When He had been baptized, Jesus came</a:t>
            </a:r>
          </a:p>
          <a:p>
            <a:pPr algn="ctr"/>
            <a:r>
              <a:rPr lang="en-US" sz="2000" b="1" dirty="0" smtClean="0">
                <a:solidFill>
                  <a:schemeClr val="bg1"/>
                </a:solidFill>
                <a:latin typeface="+mj-lt"/>
              </a:rPr>
              <a:t>up immediately from the water; and behold, the</a:t>
            </a:r>
          </a:p>
          <a:p>
            <a:pPr algn="ctr"/>
            <a:r>
              <a:rPr lang="en-US" sz="2000" b="1" dirty="0" smtClean="0">
                <a:solidFill>
                  <a:schemeClr val="bg1"/>
                </a:solidFill>
                <a:latin typeface="+mj-lt"/>
              </a:rPr>
              <a:t>heavens were opened to Him, and He saw the</a:t>
            </a:r>
          </a:p>
          <a:p>
            <a:pPr algn="ctr"/>
            <a:r>
              <a:rPr lang="en-US" sz="2000" b="1" dirty="0" smtClean="0">
                <a:solidFill>
                  <a:schemeClr val="bg1"/>
                </a:solidFill>
                <a:latin typeface="+mj-lt"/>
              </a:rPr>
              <a:t>Spirit of God descending like a dove and alighting</a:t>
            </a:r>
          </a:p>
          <a:p>
            <a:pPr algn="ctr"/>
            <a:r>
              <a:rPr lang="en-US" sz="2000" b="1" dirty="0" smtClean="0">
                <a:solidFill>
                  <a:schemeClr val="bg1"/>
                </a:solidFill>
                <a:latin typeface="+mj-lt"/>
              </a:rPr>
              <a:t>upon Him. And suddenly a voice came from heaven,</a:t>
            </a:r>
          </a:p>
          <a:p>
            <a:pPr algn="ctr"/>
            <a:r>
              <a:rPr lang="en-US" sz="2000" b="1" dirty="0" smtClean="0">
                <a:solidFill>
                  <a:schemeClr val="bg1"/>
                </a:solidFill>
                <a:latin typeface="+mj-lt"/>
              </a:rPr>
              <a:t>saying, “This is My beloved Son, in whom I am well pleased.”</a:t>
            </a:r>
          </a:p>
          <a:p>
            <a:pPr algn="ctr"/>
            <a:endParaRPr lang="en-US" sz="2000" b="1" dirty="0" smtClean="0">
              <a:solidFill>
                <a:schemeClr val="bg1"/>
              </a:solidFill>
              <a:latin typeface="+mj-lt"/>
            </a:endParaRPr>
          </a:p>
        </p:txBody>
      </p:sp>
      <p:sp>
        <p:nvSpPr>
          <p:cNvPr id="5" name="TextBox 4"/>
          <p:cNvSpPr txBox="1"/>
          <p:nvPr/>
        </p:nvSpPr>
        <p:spPr>
          <a:xfrm>
            <a:off x="3048000" y="5181600"/>
            <a:ext cx="2954655" cy="646331"/>
          </a:xfrm>
          <a:prstGeom prst="rect">
            <a:avLst/>
          </a:prstGeom>
          <a:noFill/>
        </p:spPr>
        <p:txBody>
          <a:bodyPr wrap="none" rtlCol="0">
            <a:spAutoFit/>
          </a:bodyPr>
          <a:lstStyle/>
          <a:p>
            <a:pPr algn="ctr"/>
            <a:r>
              <a:rPr lang="en-US" b="1" dirty="0" smtClean="0">
                <a:solidFill>
                  <a:schemeClr val="bg1"/>
                </a:solidFill>
              </a:rPr>
              <a:t>And Jesus is one of them.</a:t>
            </a:r>
          </a:p>
          <a:p>
            <a:pPr algn="ctr"/>
            <a:r>
              <a:rPr lang="en-US" b="1" dirty="0" smtClean="0">
                <a:solidFill>
                  <a:schemeClr val="bg1"/>
                </a:solidFill>
              </a:rPr>
              <a:t>Turn to the page 315. </a:t>
            </a:r>
            <a:endParaRPr lang="en-US" b="1" dirty="0">
              <a:solidFill>
                <a:schemeClr val="bg1"/>
              </a:solidFill>
            </a:endParaRPr>
          </a:p>
        </p:txBody>
      </p:sp>
      <p:sp>
        <p:nvSpPr>
          <p:cNvPr id="6" name="TextBox 5"/>
          <p:cNvSpPr txBox="1"/>
          <p:nvPr/>
        </p:nvSpPr>
        <p:spPr>
          <a:xfrm>
            <a:off x="1828800" y="1828800"/>
            <a:ext cx="5739072" cy="400110"/>
          </a:xfrm>
          <a:prstGeom prst="rect">
            <a:avLst/>
          </a:prstGeom>
          <a:noFill/>
          <a:ln>
            <a:solidFill>
              <a:schemeClr val="accent1"/>
            </a:solidFill>
          </a:ln>
        </p:spPr>
        <p:txBody>
          <a:bodyPr wrap="none" rtlCol="0">
            <a:spAutoFit/>
          </a:bodyPr>
          <a:lstStyle/>
          <a:p>
            <a:r>
              <a:rPr lang="en-US" sz="2000" b="1" dirty="0" smtClean="0">
                <a:solidFill>
                  <a:schemeClr val="bg1"/>
                </a:solidFill>
                <a:latin typeface="+mj-lt"/>
              </a:rPr>
              <a:t>There are </a:t>
            </a:r>
            <a:r>
              <a:rPr lang="en-US" sz="2000" b="1" u="heavy" dirty="0" smtClean="0">
                <a:solidFill>
                  <a:schemeClr val="bg1"/>
                </a:solidFill>
                <a:latin typeface="+mj-lt"/>
              </a:rPr>
              <a:t>three</a:t>
            </a:r>
            <a:r>
              <a:rPr lang="en-US" sz="2000" b="1" dirty="0" smtClean="0">
                <a:solidFill>
                  <a:schemeClr val="bg1"/>
                </a:solidFill>
                <a:latin typeface="+mj-lt"/>
              </a:rPr>
              <a:t> “persons” in the Godhead.</a:t>
            </a:r>
            <a:endParaRPr lang="en-US" sz="2000" b="1" dirty="0">
              <a:solidFill>
                <a:schemeClr val="bg1"/>
              </a:solidFill>
              <a:latin typeface="+mj-lt"/>
            </a:endParaRPr>
          </a:p>
        </p:txBody>
      </p:sp>
      <p:pic>
        <p:nvPicPr>
          <p:cNvPr id="7" name="Picture 3"/>
          <p:cNvPicPr>
            <a:picLocks noChangeAspect="1" noChangeArrowheads="1"/>
          </p:cNvPicPr>
          <p:nvPr/>
        </p:nvPicPr>
        <p:blipFill>
          <a:blip r:embed="rId2"/>
          <a:srcRect/>
          <a:stretch>
            <a:fillRect/>
          </a:stretch>
        </p:blipFill>
        <p:spPr bwMode="auto">
          <a:xfrm>
            <a:off x="228600" y="152400"/>
            <a:ext cx="1724025" cy="1552575"/>
          </a:xfrm>
          <a:prstGeom prst="rect">
            <a:avLst/>
          </a:prstGeom>
          <a:noFill/>
          <a:ln w="9525">
            <a:noFill/>
            <a:miter lim="800000"/>
            <a:headEnd/>
            <a:tailEnd/>
          </a:ln>
          <a:effectLst/>
        </p:spPr>
      </p:pic>
      <p:sp>
        <p:nvSpPr>
          <p:cNvPr id="8" name="Slide Number Placeholder 7"/>
          <p:cNvSpPr>
            <a:spLocks noGrp="1"/>
          </p:cNvSpPr>
          <p:nvPr>
            <p:ph type="sldNum" sz="quarter" idx="12"/>
          </p:nvPr>
        </p:nvSpPr>
        <p:spPr/>
        <p:txBody>
          <a:bodyPr/>
          <a:lstStyle/>
          <a:p>
            <a:fld id="{105E63FB-6322-4653-9455-D87930D03227}"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5"/>
          <p:cNvSpPr txBox="1">
            <a:spLocks/>
          </p:cNvSpPr>
          <p:nvPr/>
        </p:nvSpPr>
        <p:spPr>
          <a:xfrm>
            <a:off x="1752600" y="533400"/>
            <a:ext cx="6096000" cy="609600"/>
          </a:xfrm>
          <a:prstGeom prst="rect">
            <a:avLst/>
          </a:prstGeom>
        </p:spPr>
        <p:txBody>
          <a:bodyPr vert="horz">
            <a:normAutofit/>
          </a:bodyPr>
          <a:lstStyle/>
          <a:p>
            <a:pPr marL="0" marR="0" lvl="0" indent="0" algn="ctr" defTabSz="914400" rtl="0" eaLnBrk="1" fontAlgn="auto" latinLnBrk="0" hangingPunct="1">
              <a:lnSpc>
                <a:spcPct val="100000"/>
              </a:lnSpc>
              <a:spcBef>
                <a:spcPct val="20000"/>
              </a:spcBef>
              <a:spcAft>
                <a:spcPts val="0"/>
              </a:spcAft>
              <a:buClrTx/>
              <a:buSzPct val="65000"/>
              <a:buFontTx/>
              <a:buNone/>
              <a:tabLst/>
              <a:defRPr/>
            </a:pPr>
            <a:r>
              <a:rPr kumimoji="0" lang="en-US" sz="2800" b="1" i="0" u="none" strike="noStrike" kern="1200" cap="none" spc="0" normalizeH="0" baseline="0" noProof="0" dirty="0" smtClean="0">
                <a:ln>
                  <a:noFill/>
                </a:ln>
                <a:solidFill>
                  <a:schemeClr val="bg1"/>
                </a:solidFill>
                <a:effectLst/>
                <a:uLnTx/>
                <a:uFillTx/>
                <a:latin typeface="+mj-lt"/>
                <a:ea typeface="+mn-ea"/>
                <a:cs typeface="+mn-cs"/>
              </a:rPr>
              <a:t>THE GOSPEL PRESENTATION</a:t>
            </a:r>
            <a:endParaRPr kumimoji="0" lang="en-US" sz="2800" b="1" i="0" u="none" strike="noStrike" kern="1200" cap="none" spc="0" normalizeH="0" baseline="0" noProof="0" dirty="0">
              <a:ln>
                <a:noFill/>
              </a:ln>
              <a:solidFill>
                <a:schemeClr val="bg1"/>
              </a:solidFill>
              <a:effectLst/>
              <a:uLnTx/>
              <a:uFillTx/>
              <a:latin typeface="+mj-lt"/>
              <a:ea typeface="+mn-ea"/>
              <a:cs typeface="+mn-cs"/>
            </a:endParaRPr>
          </a:p>
        </p:txBody>
      </p:sp>
      <p:sp>
        <p:nvSpPr>
          <p:cNvPr id="4" name="TextBox 3"/>
          <p:cNvSpPr txBox="1"/>
          <p:nvPr/>
        </p:nvSpPr>
        <p:spPr>
          <a:xfrm>
            <a:off x="2438400" y="2971800"/>
            <a:ext cx="4158510" cy="830997"/>
          </a:xfrm>
          <a:prstGeom prst="rect">
            <a:avLst/>
          </a:prstGeom>
          <a:noFill/>
          <a:ln w="12700" cap="rnd" cmpd="sng">
            <a:solidFill>
              <a:schemeClr val="tx1"/>
            </a:solidFill>
          </a:ln>
        </p:spPr>
        <p:txBody>
          <a:bodyPr wrap="none" rtlCol="0">
            <a:spAutoFit/>
          </a:bodyPr>
          <a:lstStyle/>
          <a:p>
            <a:pPr algn="ctr"/>
            <a:r>
              <a:rPr lang="en-US" sz="2400" b="1" i="1" dirty="0" smtClean="0">
                <a:solidFill>
                  <a:schemeClr val="bg1"/>
                </a:solidFill>
                <a:latin typeface="+mj-lt"/>
              </a:rPr>
              <a:t>WHAT HE DID AND WHY </a:t>
            </a:r>
          </a:p>
          <a:p>
            <a:pPr algn="ctr"/>
            <a:r>
              <a:rPr lang="en-US" sz="2400" b="1" dirty="0" smtClean="0">
                <a:solidFill>
                  <a:schemeClr val="bg1"/>
                </a:solidFill>
                <a:latin typeface="+mj-lt"/>
              </a:rPr>
              <a:t>(P. 315)</a:t>
            </a:r>
          </a:p>
        </p:txBody>
      </p:sp>
      <p:pic>
        <p:nvPicPr>
          <p:cNvPr id="7" name="Picture 3"/>
          <p:cNvPicPr>
            <a:picLocks noChangeAspect="1" noChangeArrowheads="1"/>
          </p:cNvPicPr>
          <p:nvPr/>
        </p:nvPicPr>
        <p:blipFill>
          <a:blip r:embed="rId2"/>
          <a:srcRect/>
          <a:stretch>
            <a:fillRect/>
          </a:stretch>
        </p:blipFill>
        <p:spPr bwMode="auto">
          <a:xfrm>
            <a:off x="228600" y="152400"/>
            <a:ext cx="1724025" cy="1552575"/>
          </a:xfrm>
          <a:prstGeom prst="rect">
            <a:avLst/>
          </a:prstGeom>
          <a:noFill/>
          <a:ln w="9525">
            <a:noFill/>
            <a:miter lim="800000"/>
            <a:headEnd/>
            <a:tailEnd/>
          </a:ln>
          <a:effectLst/>
        </p:spPr>
      </p:pic>
      <p:sp>
        <p:nvSpPr>
          <p:cNvPr id="8" name="Slide Number Placeholder 7"/>
          <p:cNvSpPr>
            <a:spLocks noGrp="1"/>
          </p:cNvSpPr>
          <p:nvPr>
            <p:ph type="sldNum" sz="quarter" idx="12"/>
          </p:nvPr>
        </p:nvSpPr>
        <p:spPr/>
        <p:txBody>
          <a:bodyPr/>
          <a:lstStyle/>
          <a:p>
            <a:fld id="{105E63FB-6322-4653-9455-D87930D03227}"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5"/>
          <p:cNvSpPr txBox="1">
            <a:spLocks/>
          </p:cNvSpPr>
          <p:nvPr/>
        </p:nvSpPr>
        <p:spPr>
          <a:xfrm>
            <a:off x="1752600" y="533400"/>
            <a:ext cx="6096000" cy="609600"/>
          </a:xfrm>
          <a:prstGeom prst="rect">
            <a:avLst/>
          </a:prstGeom>
        </p:spPr>
        <p:txBody>
          <a:bodyPr vert="horz">
            <a:normAutofit/>
          </a:bodyPr>
          <a:lstStyle/>
          <a:p>
            <a:pPr marL="0" marR="0" lvl="0" indent="0" algn="ctr" defTabSz="914400" rtl="0" eaLnBrk="1" fontAlgn="auto" latinLnBrk="0" hangingPunct="1">
              <a:lnSpc>
                <a:spcPct val="100000"/>
              </a:lnSpc>
              <a:spcBef>
                <a:spcPct val="20000"/>
              </a:spcBef>
              <a:spcAft>
                <a:spcPts val="0"/>
              </a:spcAft>
              <a:buClrTx/>
              <a:buSzPct val="65000"/>
              <a:buFontTx/>
              <a:buNone/>
              <a:tabLst/>
              <a:defRPr/>
            </a:pPr>
            <a:r>
              <a:rPr kumimoji="0" lang="en-US" sz="2800" b="1" i="0" u="none" strike="noStrike" kern="1200" cap="none" spc="0" normalizeH="0" baseline="0" noProof="0" dirty="0" smtClean="0">
                <a:ln>
                  <a:noFill/>
                </a:ln>
                <a:solidFill>
                  <a:schemeClr val="bg1"/>
                </a:solidFill>
                <a:effectLst/>
                <a:uLnTx/>
                <a:uFillTx/>
                <a:latin typeface="+mj-lt"/>
                <a:ea typeface="+mn-ea"/>
                <a:cs typeface="+mn-cs"/>
              </a:rPr>
              <a:t>THE GOSPEL PRESENTATION</a:t>
            </a:r>
            <a:endParaRPr kumimoji="0" lang="en-US" sz="2800" b="1" i="0" u="none" strike="noStrike" kern="1200" cap="none" spc="0" normalizeH="0" baseline="0" noProof="0" dirty="0">
              <a:ln>
                <a:noFill/>
              </a:ln>
              <a:solidFill>
                <a:schemeClr val="bg1"/>
              </a:solidFill>
              <a:effectLst/>
              <a:uLnTx/>
              <a:uFillTx/>
              <a:latin typeface="+mj-lt"/>
              <a:ea typeface="+mn-ea"/>
              <a:cs typeface="+mn-cs"/>
            </a:endParaRPr>
          </a:p>
        </p:txBody>
      </p:sp>
      <p:sp>
        <p:nvSpPr>
          <p:cNvPr id="4" name="TextBox 3"/>
          <p:cNvSpPr txBox="1"/>
          <p:nvPr/>
        </p:nvSpPr>
        <p:spPr>
          <a:xfrm>
            <a:off x="1219200" y="2514600"/>
            <a:ext cx="6625532" cy="984885"/>
          </a:xfrm>
          <a:prstGeom prst="rect">
            <a:avLst/>
          </a:prstGeom>
          <a:noFill/>
          <a:ln w="12700" cap="rnd" cmpd="sng">
            <a:solidFill>
              <a:schemeClr val="tx1"/>
            </a:solidFill>
          </a:ln>
        </p:spPr>
        <p:txBody>
          <a:bodyPr wrap="none" rtlCol="0">
            <a:spAutoFit/>
          </a:bodyPr>
          <a:lstStyle/>
          <a:p>
            <a:pPr algn="ctr"/>
            <a:r>
              <a:rPr lang="en-US" b="1" dirty="0" smtClean="0">
                <a:solidFill>
                  <a:schemeClr val="bg1"/>
                </a:solidFill>
                <a:latin typeface="+mj-lt"/>
              </a:rPr>
              <a:t>#10</a:t>
            </a:r>
            <a:endParaRPr lang="en-US" sz="2000" b="1" dirty="0" smtClean="0">
              <a:solidFill>
                <a:schemeClr val="bg1"/>
              </a:solidFill>
              <a:latin typeface="+mj-lt"/>
            </a:endParaRPr>
          </a:p>
          <a:p>
            <a:pPr algn="ctr"/>
            <a:r>
              <a:rPr lang="en-US" sz="1400" b="1" dirty="0" smtClean="0">
                <a:solidFill>
                  <a:schemeClr val="bg1"/>
                </a:solidFill>
                <a:latin typeface="+mj-lt"/>
              </a:rPr>
              <a:t>1 Timothy 2:5</a:t>
            </a:r>
            <a:r>
              <a:rPr lang="en-US" sz="1200" b="1" dirty="0" smtClean="0">
                <a:solidFill>
                  <a:schemeClr val="bg1"/>
                </a:solidFill>
                <a:latin typeface="+mj-lt"/>
              </a:rPr>
              <a:t>  </a:t>
            </a:r>
            <a:r>
              <a:rPr lang="en-US" sz="2000" b="1" dirty="0" smtClean="0">
                <a:solidFill>
                  <a:schemeClr val="bg1"/>
                </a:solidFill>
                <a:latin typeface="+mj-lt"/>
              </a:rPr>
              <a:t>For there is one God and one Mediator</a:t>
            </a:r>
          </a:p>
          <a:p>
            <a:pPr algn="ctr"/>
            <a:r>
              <a:rPr lang="en-US" sz="2000" b="1" dirty="0" smtClean="0">
                <a:solidFill>
                  <a:schemeClr val="bg1"/>
                </a:solidFill>
                <a:latin typeface="+mj-lt"/>
              </a:rPr>
              <a:t>between God and men, the Man Christ Jesus,</a:t>
            </a:r>
          </a:p>
        </p:txBody>
      </p:sp>
      <p:sp>
        <p:nvSpPr>
          <p:cNvPr id="5" name="TextBox 4"/>
          <p:cNvSpPr txBox="1"/>
          <p:nvPr/>
        </p:nvSpPr>
        <p:spPr>
          <a:xfrm>
            <a:off x="2895600" y="5181600"/>
            <a:ext cx="3230372" cy="646331"/>
          </a:xfrm>
          <a:prstGeom prst="rect">
            <a:avLst/>
          </a:prstGeom>
          <a:noFill/>
        </p:spPr>
        <p:txBody>
          <a:bodyPr wrap="none" rtlCol="0">
            <a:spAutoFit/>
          </a:bodyPr>
          <a:lstStyle/>
          <a:p>
            <a:pPr algn="ctr"/>
            <a:r>
              <a:rPr lang="en-US" b="1" dirty="0" smtClean="0">
                <a:solidFill>
                  <a:schemeClr val="bg1"/>
                </a:solidFill>
              </a:rPr>
              <a:t>Why do we need a mediator?</a:t>
            </a:r>
          </a:p>
          <a:p>
            <a:pPr algn="ctr"/>
            <a:r>
              <a:rPr lang="en-US" b="1" dirty="0" smtClean="0">
                <a:solidFill>
                  <a:schemeClr val="bg1"/>
                </a:solidFill>
              </a:rPr>
              <a:t>Turn to page 392.</a:t>
            </a:r>
            <a:endParaRPr lang="en-US" b="1" dirty="0">
              <a:solidFill>
                <a:schemeClr val="bg1"/>
              </a:solidFill>
            </a:endParaRPr>
          </a:p>
        </p:txBody>
      </p:sp>
      <p:sp>
        <p:nvSpPr>
          <p:cNvPr id="6" name="TextBox 5"/>
          <p:cNvSpPr txBox="1"/>
          <p:nvPr/>
        </p:nvSpPr>
        <p:spPr>
          <a:xfrm>
            <a:off x="2743200" y="1752600"/>
            <a:ext cx="3599062" cy="400110"/>
          </a:xfrm>
          <a:prstGeom prst="rect">
            <a:avLst/>
          </a:prstGeom>
          <a:noFill/>
        </p:spPr>
        <p:txBody>
          <a:bodyPr wrap="none" rtlCol="0">
            <a:spAutoFit/>
          </a:bodyPr>
          <a:lstStyle/>
          <a:p>
            <a:r>
              <a:rPr lang="en-US" sz="2000" b="1" dirty="0" smtClean="0">
                <a:solidFill>
                  <a:schemeClr val="bg1"/>
                </a:solidFill>
                <a:latin typeface="+mj-lt"/>
              </a:rPr>
              <a:t>What is Jesus called here?</a:t>
            </a:r>
            <a:endParaRPr lang="en-US" sz="2000" b="1" dirty="0">
              <a:solidFill>
                <a:schemeClr val="bg1"/>
              </a:solidFill>
              <a:latin typeface="+mj-lt"/>
            </a:endParaRPr>
          </a:p>
        </p:txBody>
      </p:sp>
      <p:pic>
        <p:nvPicPr>
          <p:cNvPr id="7" name="Picture 3"/>
          <p:cNvPicPr>
            <a:picLocks noChangeAspect="1" noChangeArrowheads="1"/>
          </p:cNvPicPr>
          <p:nvPr/>
        </p:nvPicPr>
        <p:blipFill>
          <a:blip r:embed="rId3"/>
          <a:srcRect/>
          <a:stretch>
            <a:fillRect/>
          </a:stretch>
        </p:blipFill>
        <p:spPr bwMode="auto">
          <a:xfrm>
            <a:off x="228600" y="152400"/>
            <a:ext cx="1724025" cy="1552575"/>
          </a:xfrm>
          <a:prstGeom prst="rect">
            <a:avLst/>
          </a:prstGeom>
          <a:noFill/>
          <a:ln w="9525">
            <a:noFill/>
            <a:miter lim="800000"/>
            <a:headEnd/>
            <a:tailEnd/>
          </a:ln>
          <a:effectLst/>
        </p:spPr>
      </p:pic>
      <p:sp>
        <p:nvSpPr>
          <p:cNvPr id="8" name="Slide Number Placeholder 7"/>
          <p:cNvSpPr>
            <a:spLocks noGrp="1"/>
          </p:cNvSpPr>
          <p:nvPr>
            <p:ph type="sldNum" sz="quarter" idx="12"/>
          </p:nvPr>
        </p:nvSpPr>
        <p:spPr/>
        <p:txBody>
          <a:bodyPr/>
          <a:lstStyle/>
          <a:p>
            <a:fld id="{105E63FB-6322-4653-9455-D87930D03227}"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5"/>
          <p:cNvSpPr txBox="1">
            <a:spLocks/>
          </p:cNvSpPr>
          <p:nvPr/>
        </p:nvSpPr>
        <p:spPr>
          <a:xfrm>
            <a:off x="1752600" y="533400"/>
            <a:ext cx="6096000" cy="609600"/>
          </a:xfrm>
          <a:prstGeom prst="rect">
            <a:avLst/>
          </a:prstGeom>
        </p:spPr>
        <p:txBody>
          <a:bodyPr vert="horz">
            <a:normAutofit/>
          </a:bodyPr>
          <a:lstStyle/>
          <a:p>
            <a:pPr marL="0" marR="0" lvl="0" indent="0" algn="ctr" defTabSz="914400" rtl="0" eaLnBrk="1" fontAlgn="auto" latinLnBrk="0" hangingPunct="1">
              <a:lnSpc>
                <a:spcPct val="100000"/>
              </a:lnSpc>
              <a:spcBef>
                <a:spcPct val="20000"/>
              </a:spcBef>
              <a:spcAft>
                <a:spcPts val="0"/>
              </a:spcAft>
              <a:buClrTx/>
              <a:buSzPct val="65000"/>
              <a:buFontTx/>
              <a:buNone/>
              <a:tabLst/>
              <a:defRPr/>
            </a:pPr>
            <a:r>
              <a:rPr kumimoji="0" lang="en-US" sz="2800" b="1" i="0" u="none" strike="noStrike" kern="1200" cap="none" spc="0" normalizeH="0" baseline="0" noProof="0" dirty="0" smtClean="0">
                <a:ln>
                  <a:noFill/>
                </a:ln>
                <a:solidFill>
                  <a:schemeClr val="bg1"/>
                </a:solidFill>
                <a:effectLst/>
                <a:uLnTx/>
                <a:uFillTx/>
                <a:latin typeface="+mj-lt"/>
                <a:ea typeface="+mn-ea"/>
                <a:cs typeface="+mn-cs"/>
              </a:rPr>
              <a:t>THE GOSPEL PRESENTATION</a:t>
            </a:r>
            <a:endParaRPr kumimoji="0" lang="en-US" sz="2800" b="1" i="0" u="none" strike="noStrike" kern="1200" cap="none" spc="0" normalizeH="0" baseline="0" noProof="0" dirty="0">
              <a:ln>
                <a:noFill/>
              </a:ln>
              <a:solidFill>
                <a:schemeClr val="bg1"/>
              </a:solidFill>
              <a:effectLst/>
              <a:uLnTx/>
              <a:uFillTx/>
              <a:latin typeface="+mj-lt"/>
              <a:ea typeface="+mn-ea"/>
              <a:cs typeface="+mn-cs"/>
            </a:endParaRPr>
          </a:p>
        </p:txBody>
      </p:sp>
      <p:sp>
        <p:nvSpPr>
          <p:cNvPr id="4" name="TextBox 3"/>
          <p:cNvSpPr txBox="1"/>
          <p:nvPr/>
        </p:nvSpPr>
        <p:spPr>
          <a:xfrm>
            <a:off x="914400" y="2514600"/>
            <a:ext cx="7088799" cy="1292662"/>
          </a:xfrm>
          <a:prstGeom prst="rect">
            <a:avLst/>
          </a:prstGeom>
          <a:noFill/>
          <a:ln w="12700" cap="rnd" cmpd="sng">
            <a:solidFill>
              <a:schemeClr val="tx1"/>
            </a:solidFill>
          </a:ln>
        </p:spPr>
        <p:txBody>
          <a:bodyPr wrap="none" rtlCol="0">
            <a:spAutoFit/>
          </a:bodyPr>
          <a:lstStyle/>
          <a:p>
            <a:pPr algn="ctr"/>
            <a:r>
              <a:rPr lang="en-US" b="1" dirty="0" smtClean="0">
                <a:solidFill>
                  <a:schemeClr val="bg1"/>
                </a:solidFill>
                <a:latin typeface="+mj-lt"/>
              </a:rPr>
              <a:t>#11</a:t>
            </a:r>
            <a:endParaRPr lang="en-US" sz="2000" b="1" dirty="0" smtClean="0">
              <a:solidFill>
                <a:schemeClr val="bg1"/>
              </a:solidFill>
              <a:latin typeface="+mj-lt"/>
            </a:endParaRPr>
          </a:p>
          <a:p>
            <a:pPr algn="ctr"/>
            <a:r>
              <a:rPr lang="en-US" sz="1400" b="1" dirty="0" smtClean="0">
                <a:solidFill>
                  <a:schemeClr val="bg1"/>
                </a:solidFill>
                <a:latin typeface="+mj-lt"/>
              </a:rPr>
              <a:t>Isaiah 59:2</a:t>
            </a:r>
            <a:r>
              <a:rPr lang="en-US" sz="1200" b="1" dirty="0" smtClean="0">
                <a:solidFill>
                  <a:schemeClr val="bg1"/>
                </a:solidFill>
                <a:latin typeface="+mj-lt"/>
              </a:rPr>
              <a:t>  </a:t>
            </a:r>
            <a:r>
              <a:rPr lang="en-US" sz="2000" b="1" dirty="0" smtClean="0">
                <a:solidFill>
                  <a:schemeClr val="bg1"/>
                </a:solidFill>
                <a:latin typeface="+mj-lt"/>
              </a:rPr>
              <a:t>But your iniquities have separated you from</a:t>
            </a:r>
          </a:p>
          <a:p>
            <a:pPr algn="ctr"/>
            <a:r>
              <a:rPr lang="en-US" sz="2000" b="1" dirty="0" smtClean="0">
                <a:solidFill>
                  <a:schemeClr val="bg1"/>
                </a:solidFill>
                <a:latin typeface="+mj-lt"/>
              </a:rPr>
              <a:t>your God; And your sins have hidden </a:t>
            </a:r>
            <a:r>
              <a:rPr lang="en-US" sz="2000" b="1" i="1" dirty="0" smtClean="0">
                <a:solidFill>
                  <a:schemeClr val="bg1"/>
                </a:solidFill>
                <a:latin typeface="+mj-lt"/>
              </a:rPr>
              <a:t>His</a:t>
            </a:r>
            <a:r>
              <a:rPr lang="en-US" sz="2000" b="1" dirty="0" smtClean="0">
                <a:solidFill>
                  <a:schemeClr val="bg1"/>
                </a:solidFill>
                <a:latin typeface="+mj-lt"/>
              </a:rPr>
              <a:t> face</a:t>
            </a:r>
          </a:p>
          <a:p>
            <a:pPr algn="ctr"/>
            <a:r>
              <a:rPr lang="en-US" sz="2000" b="1" dirty="0" smtClean="0">
                <a:solidFill>
                  <a:schemeClr val="bg1"/>
                </a:solidFill>
                <a:latin typeface="+mj-lt"/>
              </a:rPr>
              <a:t>from you, So that He will not hear.</a:t>
            </a:r>
          </a:p>
        </p:txBody>
      </p:sp>
      <p:sp>
        <p:nvSpPr>
          <p:cNvPr id="5" name="TextBox 4"/>
          <p:cNvSpPr txBox="1"/>
          <p:nvPr/>
        </p:nvSpPr>
        <p:spPr>
          <a:xfrm>
            <a:off x="2895600" y="5181600"/>
            <a:ext cx="2640466" cy="646331"/>
          </a:xfrm>
          <a:prstGeom prst="rect">
            <a:avLst/>
          </a:prstGeom>
          <a:noFill/>
        </p:spPr>
        <p:txBody>
          <a:bodyPr wrap="none" rtlCol="0">
            <a:spAutoFit/>
          </a:bodyPr>
          <a:lstStyle/>
          <a:p>
            <a:pPr algn="ctr"/>
            <a:r>
              <a:rPr lang="en-US" b="1" dirty="0" smtClean="0">
                <a:solidFill>
                  <a:schemeClr val="bg1"/>
                </a:solidFill>
              </a:rPr>
              <a:t>What can save us?</a:t>
            </a:r>
          </a:p>
          <a:p>
            <a:pPr algn="ctr"/>
            <a:r>
              <a:rPr lang="en-US" b="1" dirty="0" smtClean="0">
                <a:solidFill>
                  <a:schemeClr val="bg1"/>
                </a:solidFill>
              </a:rPr>
              <a:t>Please turn to page 229</a:t>
            </a:r>
            <a:endParaRPr lang="en-US" b="1" dirty="0">
              <a:solidFill>
                <a:schemeClr val="bg1"/>
              </a:solidFill>
            </a:endParaRPr>
          </a:p>
        </p:txBody>
      </p:sp>
      <p:sp>
        <p:nvSpPr>
          <p:cNvPr id="6" name="TextBox 5"/>
          <p:cNvSpPr txBox="1"/>
          <p:nvPr/>
        </p:nvSpPr>
        <p:spPr>
          <a:xfrm>
            <a:off x="2362200" y="1524000"/>
            <a:ext cx="4620176" cy="400110"/>
          </a:xfrm>
          <a:prstGeom prst="rect">
            <a:avLst/>
          </a:prstGeom>
          <a:noFill/>
        </p:spPr>
        <p:txBody>
          <a:bodyPr wrap="none" rtlCol="0">
            <a:spAutoFit/>
          </a:bodyPr>
          <a:lstStyle/>
          <a:p>
            <a:r>
              <a:rPr lang="en-US" sz="2000" b="1" dirty="0" smtClean="0">
                <a:solidFill>
                  <a:schemeClr val="bg1"/>
                </a:solidFill>
                <a:latin typeface="+mj-lt"/>
              </a:rPr>
              <a:t>What has separated us from God?</a:t>
            </a:r>
            <a:endParaRPr lang="en-US" sz="2000" b="1" dirty="0">
              <a:solidFill>
                <a:schemeClr val="bg1"/>
              </a:solidFill>
              <a:latin typeface="+mj-lt"/>
            </a:endParaRPr>
          </a:p>
        </p:txBody>
      </p:sp>
      <p:pic>
        <p:nvPicPr>
          <p:cNvPr id="7" name="Picture 3"/>
          <p:cNvPicPr>
            <a:picLocks noChangeAspect="1" noChangeArrowheads="1"/>
          </p:cNvPicPr>
          <p:nvPr/>
        </p:nvPicPr>
        <p:blipFill>
          <a:blip r:embed="rId2"/>
          <a:srcRect/>
          <a:stretch>
            <a:fillRect/>
          </a:stretch>
        </p:blipFill>
        <p:spPr bwMode="auto">
          <a:xfrm>
            <a:off x="228600" y="152400"/>
            <a:ext cx="1724025" cy="1552575"/>
          </a:xfrm>
          <a:prstGeom prst="rect">
            <a:avLst/>
          </a:prstGeom>
          <a:noFill/>
          <a:ln w="9525">
            <a:noFill/>
            <a:miter lim="800000"/>
            <a:headEnd/>
            <a:tailEnd/>
          </a:ln>
          <a:effectLst/>
        </p:spPr>
      </p:pic>
      <p:sp>
        <p:nvSpPr>
          <p:cNvPr id="8" name="Slide Number Placeholder 7"/>
          <p:cNvSpPr>
            <a:spLocks noGrp="1"/>
          </p:cNvSpPr>
          <p:nvPr>
            <p:ph type="sldNum" sz="quarter" idx="12"/>
          </p:nvPr>
        </p:nvSpPr>
        <p:spPr/>
        <p:txBody>
          <a:bodyPr/>
          <a:lstStyle/>
          <a:p>
            <a:fld id="{105E63FB-6322-4653-9455-D87930D03227}"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5"/>
          <p:cNvSpPr txBox="1">
            <a:spLocks/>
          </p:cNvSpPr>
          <p:nvPr/>
        </p:nvSpPr>
        <p:spPr>
          <a:xfrm>
            <a:off x="1752600" y="533400"/>
            <a:ext cx="6096000" cy="609600"/>
          </a:xfrm>
          <a:prstGeom prst="rect">
            <a:avLst/>
          </a:prstGeom>
        </p:spPr>
        <p:txBody>
          <a:bodyPr vert="horz">
            <a:normAutofit/>
          </a:bodyPr>
          <a:lstStyle/>
          <a:p>
            <a:pPr marL="0" marR="0" lvl="0" indent="0" algn="ctr" defTabSz="914400" rtl="0" eaLnBrk="1" fontAlgn="auto" latinLnBrk="0" hangingPunct="1">
              <a:lnSpc>
                <a:spcPct val="100000"/>
              </a:lnSpc>
              <a:spcBef>
                <a:spcPct val="20000"/>
              </a:spcBef>
              <a:spcAft>
                <a:spcPts val="0"/>
              </a:spcAft>
              <a:buClrTx/>
              <a:buSzPct val="65000"/>
              <a:buFontTx/>
              <a:buNone/>
              <a:tabLst/>
              <a:defRPr/>
            </a:pPr>
            <a:r>
              <a:rPr kumimoji="0" lang="en-US" sz="2800" b="1" i="0" u="none" strike="noStrike" kern="1200" cap="none" spc="0" normalizeH="0" baseline="0" noProof="0" dirty="0" smtClean="0">
                <a:ln>
                  <a:noFill/>
                </a:ln>
                <a:solidFill>
                  <a:schemeClr val="bg1"/>
                </a:solidFill>
                <a:effectLst/>
                <a:uLnTx/>
                <a:uFillTx/>
                <a:latin typeface="+mj-lt"/>
                <a:ea typeface="+mn-ea"/>
                <a:cs typeface="+mn-cs"/>
              </a:rPr>
              <a:t>THE GOSPEL PRESENTATION</a:t>
            </a:r>
            <a:endParaRPr kumimoji="0" lang="en-US" sz="2800" b="1" i="0" u="none" strike="noStrike" kern="1200" cap="none" spc="0" normalizeH="0" baseline="0" noProof="0" dirty="0">
              <a:ln>
                <a:noFill/>
              </a:ln>
              <a:solidFill>
                <a:schemeClr val="bg1"/>
              </a:solidFill>
              <a:effectLst/>
              <a:uLnTx/>
              <a:uFillTx/>
              <a:latin typeface="+mj-lt"/>
              <a:ea typeface="+mn-ea"/>
              <a:cs typeface="+mn-cs"/>
            </a:endParaRPr>
          </a:p>
        </p:txBody>
      </p:sp>
      <p:sp>
        <p:nvSpPr>
          <p:cNvPr id="4" name="TextBox 3"/>
          <p:cNvSpPr txBox="1"/>
          <p:nvPr/>
        </p:nvSpPr>
        <p:spPr>
          <a:xfrm>
            <a:off x="914400" y="2514600"/>
            <a:ext cx="7446269" cy="1292662"/>
          </a:xfrm>
          <a:prstGeom prst="rect">
            <a:avLst/>
          </a:prstGeom>
          <a:noFill/>
          <a:ln w="12700" cap="rnd" cmpd="sng">
            <a:solidFill>
              <a:schemeClr val="tx1"/>
            </a:solidFill>
          </a:ln>
        </p:spPr>
        <p:txBody>
          <a:bodyPr wrap="none" rtlCol="0">
            <a:spAutoFit/>
          </a:bodyPr>
          <a:lstStyle/>
          <a:p>
            <a:pPr algn="ctr"/>
            <a:r>
              <a:rPr lang="en-US" b="1" dirty="0" smtClean="0">
                <a:solidFill>
                  <a:schemeClr val="bg1"/>
                </a:solidFill>
                <a:latin typeface="+mj-lt"/>
              </a:rPr>
              <a:t>#12</a:t>
            </a:r>
            <a:endParaRPr lang="en-US" sz="2000" b="1" dirty="0" smtClean="0">
              <a:solidFill>
                <a:schemeClr val="bg1"/>
              </a:solidFill>
              <a:latin typeface="+mj-lt"/>
            </a:endParaRPr>
          </a:p>
          <a:p>
            <a:pPr algn="ctr"/>
            <a:r>
              <a:rPr lang="en-US" sz="1400" b="1" dirty="0" smtClean="0">
                <a:solidFill>
                  <a:schemeClr val="bg1"/>
                </a:solidFill>
                <a:latin typeface="+mj-lt"/>
              </a:rPr>
              <a:t>Romans 1:16</a:t>
            </a:r>
            <a:r>
              <a:rPr lang="en-US" sz="1200" b="1" dirty="0" smtClean="0">
                <a:solidFill>
                  <a:schemeClr val="bg1"/>
                </a:solidFill>
                <a:latin typeface="+mj-lt"/>
              </a:rPr>
              <a:t>  </a:t>
            </a:r>
            <a:r>
              <a:rPr lang="en-US" sz="2000" b="1" dirty="0" smtClean="0">
                <a:solidFill>
                  <a:schemeClr val="bg1"/>
                </a:solidFill>
                <a:latin typeface="+mj-lt"/>
              </a:rPr>
              <a:t>For I am not ashamed of the gospel of Christ,</a:t>
            </a:r>
          </a:p>
          <a:p>
            <a:pPr algn="ctr"/>
            <a:r>
              <a:rPr lang="en-US" sz="2000" b="1" dirty="0" smtClean="0">
                <a:solidFill>
                  <a:schemeClr val="bg1"/>
                </a:solidFill>
                <a:latin typeface="+mj-lt"/>
              </a:rPr>
              <a:t>for it is the power of God to salvation for everyone</a:t>
            </a:r>
          </a:p>
          <a:p>
            <a:pPr algn="ctr"/>
            <a:r>
              <a:rPr lang="en-US" sz="2000" b="1" dirty="0" smtClean="0">
                <a:solidFill>
                  <a:schemeClr val="bg1"/>
                </a:solidFill>
                <a:latin typeface="+mj-lt"/>
              </a:rPr>
              <a:t>who believes, for the Jew first and also for the Greek.</a:t>
            </a:r>
          </a:p>
        </p:txBody>
      </p:sp>
      <p:sp>
        <p:nvSpPr>
          <p:cNvPr id="5" name="TextBox 4"/>
          <p:cNvSpPr txBox="1"/>
          <p:nvPr/>
        </p:nvSpPr>
        <p:spPr>
          <a:xfrm>
            <a:off x="2895600" y="5181600"/>
            <a:ext cx="3281668" cy="646331"/>
          </a:xfrm>
          <a:prstGeom prst="rect">
            <a:avLst/>
          </a:prstGeom>
          <a:noFill/>
        </p:spPr>
        <p:txBody>
          <a:bodyPr wrap="none" rtlCol="0">
            <a:spAutoFit/>
          </a:bodyPr>
          <a:lstStyle/>
          <a:p>
            <a:pPr algn="ctr"/>
            <a:r>
              <a:rPr lang="en-US" b="1" dirty="0" smtClean="0">
                <a:solidFill>
                  <a:schemeClr val="bg1"/>
                </a:solidFill>
              </a:rPr>
              <a:t>What is the Gospel of Christ?</a:t>
            </a:r>
          </a:p>
          <a:p>
            <a:pPr algn="ctr"/>
            <a:r>
              <a:rPr lang="en-US" b="1" dirty="0" smtClean="0">
                <a:solidFill>
                  <a:schemeClr val="bg1"/>
                </a:solidFill>
              </a:rPr>
              <a:t>Turn to page 267</a:t>
            </a:r>
            <a:endParaRPr lang="en-US" b="1" dirty="0">
              <a:solidFill>
                <a:schemeClr val="bg1"/>
              </a:solidFill>
            </a:endParaRPr>
          </a:p>
        </p:txBody>
      </p:sp>
      <p:sp>
        <p:nvSpPr>
          <p:cNvPr id="6" name="TextBox 5"/>
          <p:cNvSpPr txBox="1"/>
          <p:nvPr/>
        </p:nvSpPr>
        <p:spPr>
          <a:xfrm>
            <a:off x="1981200" y="1600200"/>
            <a:ext cx="5067413" cy="400110"/>
          </a:xfrm>
          <a:prstGeom prst="rect">
            <a:avLst/>
          </a:prstGeom>
          <a:noFill/>
        </p:spPr>
        <p:txBody>
          <a:bodyPr wrap="none" rtlCol="0">
            <a:spAutoFit/>
          </a:bodyPr>
          <a:lstStyle/>
          <a:p>
            <a:r>
              <a:rPr lang="en-US" sz="2000" b="1" dirty="0" smtClean="0">
                <a:solidFill>
                  <a:schemeClr val="bg1"/>
                </a:solidFill>
                <a:latin typeface="+mj-lt"/>
              </a:rPr>
              <a:t>What is the power of God to save us?</a:t>
            </a:r>
            <a:endParaRPr lang="en-US" sz="2000" b="1" dirty="0">
              <a:solidFill>
                <a:schemeClr val="bg1"/>
              </a:solidFill>
              <a:latin typeface="+mj-lt"/>
            </a:endParaRPr>
          </a:p>
        </p:txBody>
      </p:sp>
      <p:pic>
        <p:nvPicPr>
          <p:cNvPr id="7" name="Picture 3"/>
          <p:cNvPicPr>
            <a:picLocks noChangeAspect="1" noChangeArrowheads="1"/>
          </p:cNvPicPr>
          <p:nvPr/>
        </p:nvPicPr>
        <p:blipFill>
          <a:blip r:embed="rId2"/>
          <a:srcRect/>
          <a:stretch>
            <a:fillRect/>
          </a:stretch>
        </p:blipFill>
        <p:spPr bwMode="auto">
          <a:xfrm>
            <a:off x="228600" y="152400"/>
            <a:ext cx="1724025" cy="1552575"/>
          </a:xfrm>
          <a:prstGeom prst="rect">
            <a:avLst/>
          </a:prstGeom>
          <a:noFill/>
          <a:ln w="9525">
            <a:noFill/>
            <a:miter lim="800000"/>
            <a:headEnd/>
            <a:tailEnd/>
          </a:ln>
          <a:effectLst/>
        </p:spPr>
      </p:pic>
      <p:sp>
        <p:nvSpPr>
          <p:cNvPr id="8" name="Slide Number Placeholder 7"/>
          <p:cNvSpPr>
            <a:spLocks noGrp="1"/>
          </p:cNvSpPr>
          <p:nvPr>
            <p:ph type="sldNum" sz="quarter" idx="12"/>
          </p:nvPr>
        </p:nvSpPr>
        <p:spPr/>
        <p:txBody>
          <a:bodyPr/>
          <a:lstStyle/>
          <a:p>
            <a:fld id="{105E63FB-6322-4653-9455-D87930D03227}"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5"/>
          <p:cNvSpPr txBox="1">
            <a:spLocks/>
          </p:cNvSpPr>
          <p:nvPr/>
        </p:nvSpPr>
        <p:spPr>
          <a:xfrm>
            <a:off x="1752600" y="533400"/>
            <a:ext cx="6096000" cy="609600"/>
          </a:xfrm>
          <a:prstGeom prst="rect">
            <a:avLst/>
          </a:prstGeom>
        </p:spPr>
        <p:txBody>
          <a:bodyPr vert="horz">
            <a:normAutofit/>
          </a:bodyPr>
          <a:lstStyle/>
          <a:p>
            <a:pPr marL="0" marR="0" lvl="0" indent="0" algn="ctr" defTabSz="914400" rtl="0" eaLnBrk="1" fontAlgn="auto" latinLnBrk="0" hangingPunct="1">
              <a:lnSpc>
                <a:spcPct val="100000"/>
              </a:lnSpc>
              <a:spcBef>
                <a:spcPct val="20000"/>
              </a:spcBef>
              <a:spcAft>
                <a:spcPts val="0"/>
              </a:spcAft>
              <a:buClrTx/>
              <a:buSzPct val="65000"/>
              <a:buFontTx/>
              <a:buNone/>
              <a:tabLst/>
              <a:defRPr/>
            </a:pPr>
            <a:r>
              <a:rPr kumimoji="0" lang="en-US" sz="2800" b="1" i="0" u="none" strike="noStrike" kern="1200" cap="none" spc="0" normalizeH="0" baseline="0" noProof="0" dirty="0" smtClean="0">
                <a:ln>
                  <a:noFill/>
                </a:ln>
                <a:solidFill>
                  <a:schemeClr val="bg1"/>
                </a:solidFill>
                <a:effectLst/>
                <a:uLnTx/>
                <a:uFillTx/>
                <a:latin typeface="+mj-lt"/>
                <a:ea typeface="+mn-ea"/>
                <a:cs typeface="+mn-cs"/>
              </a:rPr>
              <a:t>THE GOSPEL PRESENTATION</a:t>
            </a:r>
            <a:endParaRPr kumimoji="0" lang="en-US" sz="2800" b="1" i="0" u="none" strike="noStrike" kern="1200" cap="none" spc="0" normalizeH="0" baseline="0" noProof="0" dirty="0">
              <a:ln>
                <a:noFill/>
              </a:ln>
              <a:solidFill>
                <a:schemeClr val="bg1"/>
              </a:solidFill>
              <a:effectLst/>
              <a:uLnTx/>
              <a:uFillTx/>
              <a:latin typeface="+mj-lt"/>
              <a:ea typeface="+mn-ea"/>
              <a:cs typeface="+mn-cs"/>
            </a:endParaRPr>
          </a:p>
        </p:txBody>
      </p:sp>
      <p:sp>
        <p:nvSpPr>
          <p:cNvPr id="4" name="TextBox 3"/>
          <p:cNvSpPr txBox="1"/>
          <p:nvPr/>
        </p:nvSpPr>
        <p:spPr>
          <a:xfrm>
            <a:off x="838200" y="1981200"/>
            <a:ext cx="7071167" cy="3447098"/>
          </a:xfrm>
          <a:prstGeom prst="rect">
            <a:avLst/>
          </a:prstGeom>
          <a:noFill/>
          <a:ln w="12700" cap="rnd" cmpd="sng">
            <a:solidFill>
              <a:schemeClr val="tx1"/>
            </a:solidFill>
          </a:ln>
        </p:spPr>
        <p:txBody>
          <a:bodyPr wrap="none" rtlCol="0">
            <a:spAutoFit/>
          </a:bodyPr>
          <a:lstStyle/>
          <a:p>
            <a:pPr algn="ctr"/>
            <a:r>
              <a:rPr lang="en-US" b="1" dirty="0" smtClean="0">
                <a:solidFill>
                  <a:schemeClr val="bg1"/>
                </a:solidFill>
                <a:latin typeface="+mj-lt"/>
              </a:rPr>
              <a:t>#13</a:t>
            </a:r>
            <a:endParaRPr lang="en-US" sz="2000" b="1" dirty="0" smtClean="0">
              <a:solidFill>
                <a:schemeClr val="bg1"/>
              </a:solidFill>
              <a:latin typeface="+mj-lt"/>
            </a:endParaRPr>
          </a:p>
          <a:p>
            <a:pPr algn="ctr"/>
            <a:r>
              <a:rPr lang="en-US" sz="1400" b="1" dirty="0" smtClean="0">
                <a:solidFill>
                  <a:schemeClr val="bg1"/>
                </a:solidFill>
                <a:latin typeface="+mj-lt"/>
              </a:rPr>
              <a:t>1 Corinthians 15:1-4</a:t>
            </a:r>
            <a:r>
              <a:rPr lang="en-US" sz="1200" b="1" dirty="0" smtClean="0">
                <a:solidFill>
                  <a:schemeClr val="bg1"/>
                </a:solidFill>
                <a:latin typeface="+mj-lt"/>
              </a:rPr>
              <a:t>  </a:t>
            </a:r>
            <a:r>
              <a:rPr lang="en-US" sz="2000" b="1" dirty="0" smtClean="0">
                <a:solidFill>
                  <a:schemeClr val="bg1"/>
                </a:solidFill>
                <a:latin typeface="+mj-lt"/>
              </a:rPr>
              <a:t>Moreover, brethren, I declare to you</a:t>
            </a:r>
          </a:p>
          <a:p>
            <a:pPr algn="ctr"/>
            <a:r>
              <a:rPr lang="en-US" sz="2000" b="1" dirty="0" smtClean="0">
                <a:solidFill>
                  <a:schemeClr val="bg1"/>
                </a:solidFill>
                <a:latin typeface="+mj-lt"/>
              </a:rPr>
              <a:t>the gospel which I preached to you, which also</a:t>
            </a:r>
          </a:p>
          <a:p>
            <a:pPr algn="ctr"/>
            <a:r>
              <a:rPr lang="en-US" sz="2000" b="1" dirty="0" smtClean="0">
                <a:solidFill>
                  <a:schemeClr val="bg1"/>
                </a:solidFill>
                <a:latin typeface="+mj-lt"/>
              </a:rPr>
              <a:t>you received and in which you stand, by which</a:t>
            </a:r>
          </a:p>
          <a:p>
            <a:pPr algn="ctr"/>
            <a:r>
              <a:rPr lang="en-US" sz="2000" b="1" dirty="0" smtClean="0">
                <a:solidFill>
                  <a:schemeClr val="bg1"/>
                </a:solidFill>
                <a:latin typeface="+mj-lt"/>
              </a:rPr>
              <a:t>also you are saved, if you hold fast that word</a:t>
            </a:r>
          </a:p>
          <a:p>
            <a:pPr algn="ctr"/>
            <a:r>
              <a:rPr lang="en-US" sz="2000" b="1" dirty="0" smtClean="0">
                <a:solidFill>
                  <a:schemeClr val="bg1"/>
                </a:solidFill>
                <a:latin typeface="+mj-lt"/>
              </a:rPr>
              <a:t>which I preached to you--unless you believed</a:t>
            </a:r>
          </a:p>
          <a:p>
            <a:pPr algn="ctr"/>
            <a:r>
              <a:rPr lang="en-US" sz="2000" b="1" dirty="0" smtClean="0">
                <a:solidFill>
                  <a:schemeClr val="bg1"/>
                </a:solidFill>
                <a:latin typeface="+mj-lt"/>
              </a:rPr>
              <a:t>in vain. For I delivered to you first of all that </a:t>
            </a:r>
          </a:p>
          <a:p>
            <a:pPr algn="ctr"/>
            <a:r>
              <a:rPr lang="en-US" sz="2000" b="1" dirty="0" smtClean="0">
                <a:solidFill>
                  <a:schemeClr val="bg1"/>
                </a:solidFill>
                <a:latin typeface="+mj-lt"/>
              </a:rPr>
              <a:t>which I also received: that Christ died for our sins</a:t>
            </a:r>
          </a:p>
          <a:p>
            <a:pPr algn="ctr"/>
            <a:r>
              <a:rPr lang="en-US" sz="2000" b="1" dirty="0" smtClean="0">
                <a:solidFill>
                  <a:schemeClr val="bg1"/>
                </a:solidFill>
                <a:latin typeface="+mj-lt"/>
              </a:rPr>
              <a:t>according to the Scriptures, and that He was buried,</a:t>
            </a:r>
          </a:p>
          <a:p>
            <a:pPr algn="ctr"/>
            <a:r>
              <a:rPr lang="en-US" sz="2000" b="1" dirty="0" smtClean="0">
                <a:solidFill>
                  <a:schemeClr val="bg1"/>
                </a:solidFill>
                <a:latin typeface="+mj-lt"/>
              </a:rPr>
              <a:t>and that He rose again the third day </a:t>
            </a:r>
          </a:p>
          <a:p>
            <a:pPr algn="ctr"/>
            <a:r>
              <a:rPr lang="en-US" sz="2000" b="1" dirty="0" smtClean="0">
                <a:solidFill>
                  <a:schemeClr val="bg1"/>
                </a:solidFill>
                <a:latin typeface="+mj-lt"/>
              </a:rPr>
              <a:t>according to the Scriptures,</a:t>
            </a:r>
          </a:p>
        </p:txBody>
      </p:sp>
      <p:sp>
        <p:nvSpPr>
          <p:cNvPr id="5" name="TextBox 4"/>
          <p:cNvSpPr txBox="1"/>
          <p:nvPr/>
        </p:nvSpPr>
        <p:spPr>
          <a:xfrm>
            <a:off x="2895600" y="5715000"/>
            <a:ext cx="2640466" cy="369332"/>
          </a:xfrm>
          <a:prstGeom prst="rect">
            <a:avLst/>
          </a:prstGeom>
          <a:noFill/>
        </p:spPr>
        <p:txBody>
          <a:bodyPr wrap="none" rtlCol="0">
            <a:spAutoFit/>
          </a:bodyPr>
          <a:lstStyle/>
          <a:p>
            <a:pPr algn="ctr"/>
            <a:r>
              <a:rPr lang="en-US" b="1" dirty="0" smtClean="0">
                <a:solidFill>
                  <a:schemeClr val="bg1"/>
                </a:solidFill>
              </a:rPr>
              <a:t>Please turn to page 397</a:t>
            </a:r>
            <a:endParaRPr lang="en-US" b="1" dirty="0">
              <a:solidFill>
                <a:schemeClr val="bg1"/>
              </a:solidFill>
            </a:endParaRPr>
          </a:p>
        </p:txBody>
      </p:sp>
      <p:sp>
        <p:nvSpPr>
          <p:cNvPr id="6" name="TextBox 5"/>
          <p:cNvSpPr txBox="1"/>
          <p:nvPr/>
        </p:nvSpPr>
        <p:spPr>
          <a:xfrm>
            <a:off x="2667000" y="1524000"/>
            <a:ext cx="3619902" cy="400110"/>
          </a:xfrm>
          <a:prstGeom prst="rect">
            <a:avLst/>
          </a:prstGeom>
          <a:noFill/>
        </p:spPr>
        <p:txBody>
          <a:bodyPr wrap="none" rtlCol="0">
            <a:spAutoFit/>
          </a:bodyPr>
          <a:lstStyle/>
          <a:p>
            <a:r>
              <a:rPr lang="en-US" sz="2000" b="1" dirty="0" smtClean="0">
                <a:solidFill>
                  <a:schemeClr val="bg1"/>
                </a:solidFill>
                <a:latin typeface="+mj-lt"/>
              </a:rPr>
              <a:t>The Bible interprets itself.</a:t>
            </a:r>
            <a:endParaRPr lang="en-US" sz="2000" b="1" dirty="0">
              <a:solidFill>
                <a:schemeClr val="bg1"/>
              </a:solidFill>
              <a:latin typeface="+mj-lt"/>
            </a:endParaRPr>
          </a:p>
        </p:txBody>
      </p:sp>
      <p:pic>
        <p:nvPicPr>
          <p:cNvPr id="7" name="Picture 3"/>
          <p:cNvPicPr>
            <a:picLocks noChangeAspect="1" noChangeArrowheads="1"/>
          </p:cNvPicPr>
          <p:nvPr/>
        </p:nvPicPr>
        <p:blipFill>
          <a:blip r:embed="rId2"/>
          <a:srcRect/>
          <a:stretch>
            <a:fillRect/>
          </a:stretch>
        </p:blipFill>
        <p:spPr bwMode="auto">
          <a:xfrm>
            <a:off x="228600" y="152400"/>
            <a:ext cx="1724025" cy="1552575"/>
          </a:xfrm>
          <a:prstGeom prst="rect">
            <a:avLst/>
          </a:prstGeom>
          <a:noFill/>
          <a:ln w="9525">
            <a:noFill/>
            <a:miter lim="800000"/>
            <a:headEnd/>
            <a:tailEnd/>
          </a:ln>
          <a:effectLst/>
        </p:spPr>
      </p:pic>
      <p:sp>
        <p:nvSpPr>
          <p:cNvPr id="8" name="Slide Number Placeholder 7"/>
          <p:cNvSpPr>
            <a:spLocks noGrp="1"/>
          </p:cNvSpPr>
          <p:nvPr>
            <p:ph type="sldNum" sz="quarter" idx="12"/>
          </p:nvPr>
        </p:nvSpPr>
        <p:spPr/>
        <p:txBody>
          <a:bodyPr/>
          <a:lstStyle/>
          <a:p>
            <a:fld id="{105E63FB-6322-4653-9455-D87930D03227}"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5"/>
          <p:cNvSpPr txBox="1">
            <a:spLocks/>
          </p:cNvSpPr>
          <p:nvPr/>
        </p:nvSpPr>
        <p:spPr>
          <a:xfrm>
            <a:off x="1752600" y="533400"/>
            <a:ext cx="6096000" cy="609600"/>
          </a:xfrm>
          <a:prstGeom prst="rect">
            <a:avLst/>
          </a:prstGeom>
        </p:spPr>
        <p:txBody>
          <a:bodyPr vert="horz">
            <a:normAutofit/>
          </a:bodyPr>
          <a:lstStyle/>
          <a:p>
            <a:pPr marL="0" marR="0" lvl="0" indent="0" algn="ctr" defTabSz="914400" rtl="0" eaLnBrk="1" fontAlgn="auto" latinLnBrk="0" hangingPunct="1">
              <a:lnSpc>
                <a:spcPct val="100000"/>
              </a:lnSpc>
              <a:spcBef>
                <a:spcPct val="20000"/>
              </a:spcBef>
              <a:spcAft>
                <a:spcPts val="0"/>
              </a:spcAft>
              <a:buClrTx/>
              <a:buSzPct val="65000"/>
              <a:buFontTx/>
              <a:buNone/>
              <a:tabLst/>
              <a:defRPr/>
            </a:pPr>
            <a:r>
              <a:rPr kumimoji="0" lang="en-US" sz="2800" b="1" i="0" u="none" strike="noStrike" kern="1200" cap="none" spc="0" normalizeH="0" baseline="0" noProof="0" dirty="0" smtClean="0">
                <a:ln>
                  <a:noFill/>
                </a:ln>
                <a:solidFill>
                  <a:schemeClr val="bg1"/>
                </a:solidFill>
                <a:effectLst/>
                <a:uLnTx/>
                <a:uFillTx/>
                <a:latin typeface="+mj-lt"/>
                <a:ea typeface="+mn-ea"/>
                <a:cs typeface="+mn-cs"/>
              </a:rPr>
              <a:t>THE GOSPEL PRESENTATION</a:t>
            </a:r>
            <a:endParaRPr kumimoji="0" lang="en-US" sz="2800" b="1" i="0" u="none" strike="noStrike" kern="1200" cap="none" spc="0" normalizeH="0" baseline="0" noProof="0" dirty="0">
              <a:ln>
                <a:noFill/>
              </a:ln>
              <a:solidFill>
                <a:schemeClr val="bg1"/>
              </a:solidFill>
              <a:effectLst/>
              <a:uLnTx/>
              <a:uFillTx/>
              <a:latin typeface="+mj-lt"/>
              <a:ea typeface="+mn-ea"/>
              <a:cs typeface="+mn-cs"/>
            </a:endParaRPr>
          </a:p>
        </p:txBody>
      </p:sp>
      <p:sp>
        <p:nvSpPr>
          <p:cNvPr id="5" name="TextBox 4"/>
          <p:cNvSpPr txBox="1"/>
          <p:nvPr/>
        </p:nvSpPr>
        <p:spPr>
          <a:xfrm>
            <a:off x="6324600" y="5257800"/>
            <a:ext cx="2582758" cy="369332"/>
          </a:xfrm>
          <a:prstGeom prst="rect">
            <a:avLst/>
          </a:prstGeom>
          <a:noFill/>
        </p:spPr>
        <p:txBody>
          <a:bodyPr wrap="none" rtlCol="0">
            <a:spAutoFit/>
          </a:bodyPr>
          <a:lstStyle/>
          <a:p>
            <a:pPr algn="ctr"/>
            <a:r>
              <a:rPr lang="en-US" b="1" dirty="0" smtClean="0">
                <a:solidFill>
                  <a:schemeClr val="bg1"/>
                </a:solidFill>
              </a:rPr>
              <a:t>Please turn to page 291</a:t>
            </a:r>
            <a:endParaRPr lang="en-US" b="1" dirty="0">
              <a:solidFill>
                <a:schemeClr val="bg1"/>
              </a:solidFill>
            </a:endParaRPr>
          </a:p>
        </p:txBody>
      </p:sp>
      <p:pic>
        <p:nvPicPr>
          <p:cNvPr id="7" name="Picture 3"/>
          <p:cNvPicPr>
            <a:picLocks noChangeAspect="1" noChangeArrowheads="1"/>
          </p:cNvPicPr>
          <p:nvPr/>
        </p:nvPicPr>
        <p:blipFill>
          <a:blip r:embed="rId2"/>
          <a:srcRect/>
          <a:stretch>
            <a:fillRect/>
          </a:stretch>
        </p:blipFill>
        <p:spPr bwMode="auto">
          <a:xfrm>
            <a:off x="228600" y="152400"/>
            <a:ext cx="1724025" cy="1552575"/>
          </a:xfrm>
          <a:prstGeom prst="rect">
            <a:avLst/>
          </a:prstGeom>
          <a:noFill/>
          <a:ln w="9525">
            <a:noFill/>
            <a:miter lim="800000"/>
            <a:headEnd/>
            <a:tailEnd/>
          </a:ln>
          <a:effectLst/>
        </p:spPr>
      </p:pic>
      <p:sp>
        <p:nvSpPr>
          <p:cNvPr id="8" name="Slide Number Placeholder 7"/>
          <p:cNvSpPr>
            <a:spLocks noGrp="1"/>
          </p:cNvSpPr>
          <p:nvPr>
            <p:ph type="sldNum" sz="quarter" idx="12"/>
          </p:nvPr>
        </p:nvSpPr>
        <p:spPr/>
        <p:txBody>
          <a:bodyPr/>
          <a:lstStyle/>
          <a:p>
            <a:fld id="{105E63FB-6322-4653-9455-D87930D03227}" type="slidenum">
              <a:rPr lang="en-US" smtClean="0"/>
              <a:pPr/>
              <a:t>18</a:t>
            </a:fld>
            <a:endParaRPr lang="en-US"/>
          </a:p>
        </p:txBody>
      </p:sp>
      <p:sp>
        <p:nvSpPr>
          <p:cNvPr id="9" name="TextBox 8"/>
          <p:cNvSpPr txBox="1"/>
          <p:nvPr/>
        </p:nvSpPr>
        <p:spPr>
          <a:xfrm>
            <a:off x="6553200" y="3352800"/>
            <a:ext cx="2036134" cy="1631216"/>
          </a:xfrm>
          <a:prstGeom prst="rect">
            <a:avLst/>
          </a:prstGeom>
          <a:noFill/>
          <a:ln w="12700" cap="rnd" cmpd="sng">
            <a:solidFill>
              <a:schemeClr val="tx1"/>
            </a:solidFill>
          </a:ln>
        </p:spPr>
        <p:txBody>
          <a:bodyPr wrap="none" rtlCol="0">
            <a:spAutoFit/>
          </a:bodyPr>
          <a:lstStyle/>
          <a:p>
            <a:pPr algn="ctr"/>
            <a:r>
              <a:rPr lang="en-US" sz="2000" b="1" dirty="0" smtClean="0">
                <a:solidFill>
                  <a:schemeClr val="bg1"/>
                </a:solidFill>
                <a:latin typeface="+mj-lt"/>
              </a:rPr>
              <a:t>Why did Jesus</a:t>
            </a:r>
          </a:p>
          <a:p>
            <a:pPr algn="ctr"/>
            <a:r>
              <a:rPr lang="en-US" sz="2000" b="1" dirty="0" smtClean="0">
                <a:solidFill>
                  <a:schemeClr val="bg1"/>
                </a:solidFill>
                <a:latin typeface="+mj-lt"/>
              </a:rPr>
              <a:t>have to do</a:t>
            </a:r>
          </a:p>
          <a:p>
            <a:pPr algn="ctr"/>
            <a:r>
              <a:rPr lang="en-US" sz="2000" b="1" dirty="0" smtClean="0">
                <a:solidFill>
                  <a:schemeClr val="bg1"/>
                </a:solidFill>
                <a:latin typeface="+mj-lt"/>
              </a:rPr>
              <a:t>each of these</a:t>
            </a:r>
          </a:p>
          <a:p>
            <a:pPr algn="ctr"/>
            <a:r>
              <a:rPr lang="en-US" sz="2000" b="1" dirty="0" smtClean="0">
                <a:solidFill>
                  <a:schemeClr val="bg1"/>
                </a:solidFill>
                <a:latin typeface="+mj-lt"/>
              </a:rPr>
              <a:t>things to save</a:t>
            </a:r>
          </a:p>
          <a:p>
            <a:pPr algn="ctr"/>
            <a:r>
              <a:rPr lang="en-US" sz="2000" b="1" dirty="0" smtClean="0">
                <a:solidFill>
                  <a:schemeClr val="bg1"/>
                </a:solidFill>
                <a:latin typeface="+mj-lt"/>
              </a:rPr>
              <a:t>us?</a:t>
            </a:r>
          </a:p>
        </p:txBody>
      </p:sp>
      <p:pic>
        <p:nvPicPr>
          <p:cNvPr id="11267" name="Picture 3"/>
          <p:cNvPicPr>
            <a:picLocks noChangeAspect="1" noChangeArrowheads="1"/>
          </p:cNvPicPr>
          <p:nvPr/>
        </p:nvPicPr>
        <p:blipFill>
          <a:blip r:embed="rId3"/>
          <a:srcRect/>
          <a:stretch>
            <a:fillRect/>
          </a:stretch>
        </p:blipFill>
        <p:spPr bwMode="auto">
          <a:xfrm>
            <a:off x="2590800" y="2438400"/>
            <a:ext cx="3673571" cy="3657600"/>
          </a:xfrm>
          <a:prstGeom prst="rect">
            <a:avLst/>
          </a:prstGeom>
          <a:noFill/>
          <a:ln w="9525">
            <a:noFill/>
            <a:miter lim="800000"/>
            <a:headEnd/>
            <a:tailEnd/>
          </a:ln>
          <a:effectLst/>
        </p:spPr>
      </p:pic>
      <p:sp>
        <p:nvSpPr>
          <p:cNvPr id="11" name="Rectangle 10"/>
          <p:cNvSpPr/>
          <p:nvPr/>
        </p:nvSpPr>
        <p:spPr>
          <a:xfrm>
            <a:off x="2209800" y="1676400"/>
            <a:ext cx="4642618" cy="400110"/>
          </a:xfrm>
          <a:prstGeom prst="rect">
            <a:avLst/>
          </a:prstGeom>
        </p:spPr>
        <p:txBody>
          <a:bodyPr wrap="none">
            <a:spAutoFit/>
          </a:bodyPr>
          <a:lstStyle/>
          <a:p>
            <a:pPr algn="ctr"/>
            <a:r>
              <a:rPr lang="en-US" sz="2000" b="1" dirty="0" smtClean="0">
                <a:solidFill>
                  <a:schemeClr val="bg1"/>
                </a:solidFill>
                <a:latin typeface="+mj-lt"/>
              </a:rPr>
              <a:t>Here is the gospel in picture form</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5"/>
          <p:cNvSpPr txBox="1">
            <a:spLocks/>
          </p:cNvSpPr>
          <p:nvPr/>
        </p:nvSpPr>
        <p:spPr>
          <a:xfrm>
            <a:off x="1752600" y="533400"/>
            <a:ext cx="6096000" cy="609600"/>
          </a:xfrm>
          <a:prstGeom prst="rect">
            <a:avLst/>
          </a:prstGeom>
        </p:spPr>
        <p:txBody>
          <a:bodyPr vert="horz">
            <a:normAutofit/>
          </a:bodyPr>
          <a:lstStyle/>
          <a:p>
            <a:pPr marL="0" marR="0" lvl="0" indent="0" algn="ctr" defTabSz="914400" rtl="0" eaLnBrk="1" fontAlgn="auto" latinLnBrk="0" hangingPunct="1">
              <a:lnSpc>
                <a:spcPct val="100000"/>
              </a:lnSpc>
              <a:spcBef>
                <a:spcPct val="20000"/>
              </a:spcBef>
              <a:spcAft>
                <a:spcPts val="0"/>
              </a:spcAft>
              <a:buClrTx/>
              <a:buSzPct val="65000"/>
              <a:buFontTx/>
              <a:buNone/>
              <a:tabLst/>
              <a:defRPr/>
            </a:pPr>
            <a:r>
              <a:rPr kumimoji="0" lang="en-US" sz="2800" b="1" i="0" u="none" strike="noStrike" kern="1200" cap="none" spc="0" normalizeH="0" baseline="0" noProof="0" dirty="0" smtClean="0">
                <a:ln>
                  <a:noFill/>
                </a:ln>
                <a:solidFill>
                  <a:schemeClr val="bg1"/>
                </a:solidFill>
                <a:effectLst/>
                <a:uLnTx/>
                <a:uFillTx/>
                <a:latin typeface="+mj-lt"/>
                <a:ea typeface="+mn-ea"/>
                <a:cs typeface="+mn-cs"/>
              </a:rPr>
              <a:t>THE GOSPEL PRESENTATION</a:t>
            </a:r>
            <a:endParaRPr kumimoji="0" lang="en-US" sz="2800" b="1" i="0" u="none" strike="noStrike" kern="1200" cap="none" spc="0" normalizeH="0" baseline="0" noProof="0" dirty="0">
              <a:ln>
                <a:noFill/>
              </a:ln>
              <a:solidFill>
                <a:schemeClr val="bg1"/>
              </a:solidFill>
              <a:effectLst/>
              <a:uLnTx/>
              <a:uFillTx/>
              <a:latin typeface="+mj-lt"/>
              <a:ea typeface="+mn-ea"/>
              <a:cs typeface="+mn-cs"/>
            </a:endParaRPr>
          </a:p>
        </p:txBody>
      </p:sp>
      <p:sp>
        <p:nvSpPr>
          <p:cNvPr id="4" name="TextBox 3"/>
          <p:cNvSpPr txBox="1"/>
          <p:nvPr/>
        </p:nvSpPr>
        <p:spPr>
          <a:xfrm>
            <a:off x="1371600" y="2514600"/>
            <a:ext cx="6325770" cy="1292662"/>
          </a:xfrm>
          <a:prstGeom prst="rect">
            <a:avLst/>
          </a:prstGeom>
          <a:noFill/>
          <a:ln w="12700" cap="rnd" cmpd="sng">
            <a:solidFill>
              <a:schemeClr val="tx1"/>
            </a:solidFill>
          </a:ln>
        </p:spPr>
        <p:txBody>
          <a:bodyPr wrap="none" rtlCol="0">
            <a:spAutoFit/>
          </a:bodyPr>
          <a:lstStyle/>
          <a:p>
            <a:pPr algn="ctr"/>
            <a:r>
              <a:rPr lang="en-US" b="1" dirty="0" smtClean="0">
                <a:solidFill>
                  <a:schemeClr val="bg1"/>
                </a:solidFill>
                <a:latin typeface="+mj-lt"/>
              </a:rPr>
              <a:t>#14</a:t>
            </a:r>
            <a:endParaRPr lang="en-US" sz="2000" b="1" dirty="0" smtClean="0">
              <a:solidFill>
                <a:schemeClr val="bg1"/>
              </a:solidFill>
              <a:latin typeface="+mj-lt"/>
            </a:endParaRPr>
          </a:p>
          <a:p>
            <a:pPr algn="ctr"/>
            <a:r>
              <a:rPr lang="en-US" sz="1400" b="1" dirty="0" smtClean="0">
                <a:solidFill>
                  <a:schemeClr val="bg1"/>
                </a:solidFill>
                <a:latin typeface="+mj-lt"/>
              </a:rPr>
              <a:t>Ephesians 1:7</a:t>
            </a:r>
            <a:r>
              <a:rPr lang="en-US" sz="1200" b="1" dirty="0" smtClean="0">
                <a:solidFill>
                  <a:schemeClr val="bg1"/>
                </a:solidFill>
                <a:latin typeface="+mj-lt"/>
              </a:rPr>
              <a:t>  </a:t>
            </a:r>
            <a:r>
              <a:rPr lang="en-US" sz="2000" b="1" dirty="0" smtClean="0">
                <a:solidFill>
                  <a:schemeClr val="bg1"/>
                </a:solidFill>
                <a:latin typeface="+mj-lt"/>
              </a:rPr>
              <a:t>In Him we have redemption through</a:t>
            </a:r>
          </a:p>
          <a:p>
            <a:pPr algn="ctr"/>
            <a:r>
              <a:rPr lang="en-US" sz="2000" b="1" dirty="0" smtClean="0">
                <a:solidFill>
                  <a:schemeClr val="bg1"/>
                </a:solidFill>
                <a:latin typeface="+mj-lt"/>
              </a:rPr>
              <a:t>His blood, the forgiveness of sins, according</a:t>
            </a:r>
          </a:p>
          <a:p>
            <a:pPr algn="ctr"/>
            <a:r>
              <a:rPr lang="en-US" sz="2000" b="1" dirty="0" smtClean="0">
                <a:solidFill>
                  <a:schemeClr val="bg1"/>
                </a:solidFill>
                <a:latin typeface="+mj-lt"/>
              </a:rPr>
              <a:t>to the riches of His grace</a:t>
            </a:r>
          </a:p>
        </p:txBody>
      </p:sp>
      <p:sp>
        <p:nvSpPr>
          <p:cNvPr id="5" name="TextBox 4"/>
          <p:cNvSpPr txBox="1"/>
          <p:nvPr/>
        </p:nvSpPr>
        <p:spPr>
          <a:xfrm>
            <a:off x="2895600" y="5181600"/>
            <a:ext cx="3942105" cy="646331"/>
          </a:xfrm>
          <a:prstGeom prst="rect">
            <a:avLst/>
          </a:prstGeom>
          <a:noFill/>
        </p:spPr>
        <p:txBody>
          <a:bodyPr wrap="none" rtlCol="0">
            <a:spAutoFit/>
          </a:bodyPr>
          <a:lstStyle/>
          <a:p>
            <a:pPr algn="ctr"/>
            <a:r>
              <a:rPr lang="en-US" b="1" dirty="0" smtClean="0">
                <a:solidFill>
                  <a:schemeClr val="bg1"/>
                </a:solidFill>
              </a:rPr>
              <a:t>How wonderful is this forgiveness?</a:t>
            </a:r>
          </a:p>
          <a:p>
            <a:pPr algn="ctr"/>
            <a:r>
              <a:rPr lang="en-US" b="1" dirty="0" smtClean="0">
                <a:solidFill>
                  <a:schemeClr val="bg1"/>
                </a:solidFill>
              </a:rPr>
              <a:t>Turn to page 366.</a:t>
            </a:r>
            <a:endParaRPr lang="en-US" b="1" dirty="0">
              <a:solidFill>
                <a:schemeClr val="bg1"/>
              </a:solidFill>
            </a:endParaRPr>
          </a:p>
        </p:txBody>
      </p:sp>
      <p:sp>
        <p:nvSpPr>
          <p:cNvPr id="6" name="TextBox 5"/>
          <p:cNvSpPr txBox="1"/>
          <p:nvPr/>
        </p:nvSpPr>
        <p:spPr>
          <a:xfrm>
            <a:off x="2286000" y="1752600"/>
            <a:ext cx="4501553" cy="400110"/>
          </a:xfrm>
          <a:prstGeom prst="rect">
            <a:avLst/>
          </a:prstGeom>
          <a:noFill/>
        </p:spPr>
        <p:txBody>
          <a:bodyPr wrap="none" rtlCol="0">
            <a:spAutoFit/>
          </a:bodyPr>
          <a:lstStyle/>
          <a:p>
            <a:r>
              <a:rPr lang="en-US" sz="2000" b="1" dirty="0" smtClean="0">
                <a:solidFill>
                  <a:schemeClr val="bg1"/>
                </a:solidFill>
                <a:latin typeface="+mj-lt"/>
              </a:rPr>
              <a:t>In His death we reach His blood.</a:t>
            </a:r>
            <a:endParaRPr lang="en-US" sz="2000" b="1" dirty="0">
              <a:solidFill>
                <a:schemeClr val="bg1"/>
              </a:solidFill>
              <a:latin typeface="+mj-lt"/>
            </a:endParaRPr>
          </a:p>
        </p:txBody>
      </p:sp>
      <p:pic>
        <p:nvPicPr>
          <p:cNvPr id="7" name="Picture 3"/>
          <p:cNvPicPr>
            <a:picLocks noChangeAspect="1" noChangeArrowheads="1"/>
          </p:cNvPicPr>
          <p:nvPr/>
        </p:nvPicPr>
        <p:blipFill>
          <a:blip r:embed="rId2"/>
          <a:srcRect/>
          <a:stretch>
            <a:fillRect/>
          </a:stretch>
        </p:blipFill>
        <p:spPr bwMode="auto">
          <a:xfrm>
            <a:off x="228600" y="152400"/>
            <a:ext cx="1724025" cy="1552575"/>
          </a:xfrm>
          <a:prstGeom prst="rect">
            <a:avLst/>
          </a:prstGeom>
          <a:noFill/>
          <a:ln w="9525">
            <a:noFill/>
            <a:miter lim="800000"/>
            <a:headEnd/>
            <a:tailEnd/>
          </a:ln>
          <a:effectLst/>
        </p:spPr>
      </p:pic>
      <p:sp>
        <p:nvSpPr>
          <p:cNvPr id="8" name="Slide Number Placeholder 7"/>
          <p:cNvSpPr>
            <a:spLocks noGrp="1"/>
          </p:cNvSpPr>
          <p:nvPr>
            <p:ph type="sldNum" sz="quarter" idx="12"/>
          </p:nvPr>
        </p:nvSpPr>
        <p:spPr/>
        <p:txBody>
          <a:bodyPr/>
          <a:lstStyle/>
          <a:p>
            <a:fld id="{105E63FB-6322-4653-9455-D87930D03227}"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5"/>
          <p:cNvSpPr txBox="1">
            <a:spLocks/>
          </p:cNvSpPr>
          <p:nvPr/>
        </p:nvSpPr>
        <p:spPr>
          <a:xfrm>
            <a:off x="1752600" y="533400"/>
            <a:ext cx="6096000" cy="609600"/>
          </a:xfrm>
          <a:prstGeom prst="rect">
            <a:avLst/>
          </a:prstGeom>
        </p:spPr>
        <p:txBody>
          <a:bodyPr vert="horz">
            <a:normAutofit/>
          </a:bodyPr>
          <a:lstStyle/>
          <a:p>
            <a:pPr marL="0" marR="0" lvl="0" indent="0" algn="ctr" defTabSz="914400" rtl="0" eaLnBrk="1" fontAlgn="auto" latinLnBrk="0" hangingPunct="1">
              <a:lnSpc>
                <a:spcPct val="100000"/>
              </a:lnSpc>
              <a:spcBef>
                <a:spcPct val="20000"/>
              </a:spcBef>
              <a:spcAft>
                <a:spcPts val="0"/>
              </a:spcAft>
              <a:buClrTx/>
              <a:buSzPct val="65000"/>
              <a:buFontTx/>
              <a:buNone/>
              <a:tabLst/>
              <a:defRPr/>
            </a:pPr>
            <a:r>
              <a:rPr kumimoji="0" lang="en-US" sz="2800" b="1" i="0" u="none" strike="noStrike" kern="1200" cap="none" spc="0" normalizeH="0" baseline="0" noProof="0" dirty="0" smtClean="0">
                <a:ln>
                  <a:noFill/>
                </a:ln>
                <a:solidFill>
                  <a:schemeClr val="bg1"/>
                </a:solidFill>
                <a:effectLst/>
                <a:uLnTx/>
                <a:uFillTx/>
                <a:latin typeface="+mj-lt"/>
                <a:ea typeface="+mn-ea"/>
                <a:cs typeface="+mn-cs"/>
              </a:rPr>
              <a:t>THE GOSPEL PRESENTATION</a:t>
            </a:r>
            <a:endParaRPr kumimoji="0" lang="en-US" sz="2800" b="1" i="0" u="none" strike="noStrike" kern="1200" cap="none" spc="0" normalizeH="0" baseline="0" noProof="0" dirty="0">
              <a:ln>
                <a:noFill/>
              </a:ln>
              <a:solidFill>
                <a:schemeClr val="bg1"/>
              </a:solidFill>
              <a:effectLst/>
              <a:uLnTx/>
              <a:uFillTx/>
              <a:latin typeface="+mj-lt"/>
              <a:ea typeface="+mn-ea"/>
              <a:cs typeface="+mn-cs"/>
            </a:endParaRPr>
          </a:p>
        </p:txBody>
      </p:sp>
      <p:sp>
        <p:nvSpPr>
          <p:cNvPr id="7" name="TextBox 6"/>
          <p:cNvSpPr txBox="1"/>
          <p:nvPr/>
        </p:nvSpPr>
        <p:spPr>
          <a:xfrm>
            <a:off x="2057400" y="3048000"/>
            <a:ext cx="5662127" cy="707886"/>
          </a:xfrm>
          <a:prstGeom prst="rect">
            <a:avLst/>
          </a:prstGeom>
          <a:noFill/>
        </p:spPr>
        <p:txBody>
          <a:bodyPr wrap="none" rtlCol="0">
            <a:spAutoFit/>
          </a:bodyPr>
          <a:lstStyle/>
          <a:p>
            <a:r>
              <a:rPr lang="en-US" sz="4000" b="1" i="1" dirty="0" smtClean="0">
                <a:solidFill>
                  <a:schemeClr val="bg1"/>
                </a:solidFill>
                <a:latin typeface="+mj-lt"/>
              </a:rPr>
              <a:t>WHO IS THIS JESUS ?</a:t>
            </a:r>
            <a:endParaRPr lang="en-US" sz="4000" b="1" i="1" dirty="0">
              <a:solidFill>
                <a:schemeClr val="bg1"/>
              </a:solidFill>
              <a:latin typeface="+mj-lt"/>
            </a:endParaRPr>
          </a:p>
        </p:txBody>
      </p:sp>
      <p:pic>
        <p:nvPicPr>
          <p:cNvPr id="8" name="Picture 3"/>
          <p:cNvPicPr>
            <a:picLocks noChangeAspect="1" noChangeArrowheads="1"/>
          </p:cNvPicPr>
          <p:nvPr/>
        </p:nvPicPr>
        <p:blipFill>
          <a:blip r:embed="rId2"/>
          <a:srcRect/>
          <a:stretch>
            <a:fillRect/>
          </a:stretch>
        </p:blipFill>
        <p:spPr bwMode="auto">
          <a:xfrm>
            <a:off x="228600" y="152400"/>
            <a:ext cx="1724025" cy="1552575"/>
          </a:xfrm>
          <a:prstGeom prst="rect">
            <a:avLst/>
          </a:prstGeom>
          <a:noFill/>
          <a:ln w="9525">
            <a:noFill/>
            <a:miter lim="800000"/>
            <a:headEnd/>
            <a:tailEnd/>
          </a:ln>
          <a:effectLst/>
        </p:spPr>
      </p:pic>
      <p:sp>
        <p:nvSpPr>
          <p:cNvPr id="6" name="Slide Number Placeholder 5"/>
          <p:cNvSpPr>
            <a:spLocks noGrp="1"/>
          </p:cNvSpPr>
          <p:nvPr>
            <p:ph type="sldNum" sz="quarter" idx="12"/>
          </p:nvPr>
        </p:nvSpPr>
        <p:spPr/>
        <p:txBody>
          <a:bodyPr/>
          <a:lstStyle/>
          <a:p>
            <a:r>
              <a:rPr lang="en-US" dirty="0" smtClean="0"/>
              <a:t>2</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5"/>
          <p:cNvSpPr txBox="1">
            <a:spLocks/>
          </p:cNvSpPr>
          <p:nvPr/>
        </p:nvSpPr>
        <p:spPr>
          <a:xfrm>
            <a:off x="1752600" y="533400"/>
            <a:ext cx="6096000" cy="609600"/>
          </a:xfrm>
          <a:prstGeom prst="rect">
            <a:avLst/>
          </a:prstGeom>
        </p:spPr>
        <p:txBody>
          <a:bodyPr vert="horz">
            <a:normAutofit/>
          </a:bodyPr>
          <a:lstStyle/>
          <a:p>
            <a:pPr marL="0" marR="0" lvl="0" indent="0" algn="ctr" defTabSz="914400" rtl="0" eaLnBrk="1" fontAlgn="auto" latinLnBrk="0" hangingPunct="1">
              <a:lnSpc>
                <a:spcPct val="100000"/>
              </a:lnSpc>
              <a:spcBef>
                <a:spcPct val="20000"/>
              </a:spcBef>
              <a:spcAft>
                <a:spcPts val="0"/>
              </a:spcAft>
              <a:buClrTx/>
              <a:buSzPct val="65000"/>
              <a:buFontTx/>
              <a:buNone/>
              <a:tabLst/>
              <a:defRPr/>
            </a:pPr>
            <a:r>
              <a:rPr kumimoji="0" lang="en-US" sz="2800" b="1" i="0" u="none" strike="noStrike" kern="1200" cap="none" spc="0" normalizeH="0" baseline="0" noProof="0" dirty="0" smtClean="0">
                <a:ln>
                  <a:noFill/>
                </a:ln>
                <a:solidFill>
                  <a:schemeClr val="bg1"/>
                </a:solidFill>
                <a:effectLst/>
                <a:uLnTx/>
                <a:uFillTx/>
                <a:latin typeface="+mj-lt"/>
                <a:ea typeface="+mn-ea"/>
                <a:cs typeface="+mn-cs"/>
              </a:rPr>
              <a:t>THE GOSPEL PRESENTATION</a:t>
            </a:r>
            <a:endParaRPr kumimoji="0" lang="en-US" sz="2800" b="1" i="0" u="none" strike="noStrike" kern="1200" cap="none" spc="0" normalizeH="0" baseline="0" noProof="0" dirty="0">
              <a:ln>
                <a:noFill/>
              </a:ln>
              <a:solidFill>
                <a:schemeClr val="bg1"/>
              </a:solidFill>
              <a:effectLst/>
              <a:uLnTx/>
              <a:uFillTx/>
              <a:latin typeface="+mj-lt"/>
              <a:ea typeface="+mn-ea"/>
              <a:cs typeface="+mn-cs"/>
            </a:endParaRPr>
          </a:p>
        </p:txBody>
      </p:sp>
      <p:sp>
        <p:nvSpPr>
          <p:cNvPr id="4" name="TextBox 3"/>
          <p:cNvSpPr txBox="1"/>
          <p:nvPr/>
        </p:nvSpPr>
        <p:spPr>
          <a:xfrm>
            <a:off x="1447800" y="2514600"/>
            <a:ext cx="6171881" cy="1600438"/>
          </a:xfrm>
          <a:prstGeom prst="rect">
            <a:avLst/>
          </a:prstGeom>
          <a:noFill/>
          <a:ln w="12700" cap="rnd" cmpd="sng">
            <a:solidFill>
              <a:schemeClr val="tx1"/>
            </a:solidFill>
          </a:ln>
        </p:spPr>
        <p:txBody>
          <a:bodyPr wrap="none" rtlCol="0">
            <a:spAutoFit/>
          </a:bodyPr>
          <a:lstStyle/>
          <a:p>
            <a:pPr algn="ctr"/>
            <a:r>
              <a:rPr lang="en-US" b="1" dirty="0" smtClean="0">
                <a:solidFill>
                  <a:schemeClr val="bg1"/>
                </a:solidFill>
                <a:latin typeface="+mj-lt"/>
              </a:rPr>
              <a:t>#15</a:t>
            </a:r>
            <a:endParaRPr lang="en-US" sz="2000" b="1" dirty="0" smtClean="0">
              <a:solidFill>
                <a:schemeClr val="bg1"/>
              </a:solidFill>
              <a:latin typeface="+mj-lt"/>
            </a:endParaRPr>
          </a:p>
          <a:p>
            <a:pPr algn="ctr"/>
            <a:r>
              <a:rPr lang="en-US" sz="1400" b="1" dirty="0" smtClean="0">
                <a:solidFill>
                  <a:schemeClr val="bg1"/>
                </a:solidFill>
                <a:latin typeface="+mj-lt"/>
              </a:rPr>
              <a:t>Jude 24</a:t>
            </a:r>
            <a:r>
              <a:rPr lang="en-US" sz="1200" b="1" dirty="0" smtClean="0">
                <a:solidFill>
                  <a:schemeClr val="bg1"/>
                </a:solidFill>
                <a:latin typeface="+mj-lt"/>
              </a:rPr>
              <a:t>  </a:t>
            </a:r>
            <a:r>
              <a:rPr lang="en-US" sz="2000" b="1" dirty="0" smtClean="0">
                <a:solidFill>
                  <a:schemeClr val="bg1"/>
                </a:solidFill>
                <a:latin typeface="+mj-lt"/>
              </a:rPr>
              <a:t>Now to him who is able to keep you</a:t>
            </a:r>
          </a:p>
          <a:p>
            <a:pPr algn="ctr"/>
            <a:r>
              <a:rPr lang="en-US" sz="2000" b="1" dirty="0" smtClean="0">
                <a:solidFill>
                  <a:schemeClr val="bg1"/>
                </a:solidFill>
                <a:latin typeface="+mj-lt"/>
              </a:rPr>
              <a:t>from stumbling, And to present you faultless</a:t>
            </a:r>
          </a:p>
          <a:p>
            <a:pPr algn="ctr"/>
            <a:r>
              <a:rPr lang="en-US" sz="2000" b="1" dirty="0" smtClean="0">
                <a:solidFill>
                  <a:schemeClr val="bg1"/>
                </a:solidFill>
                <a:latin typeface="+mj-lt"/>
              </a:rPr>
              <a:t>before the presence of His glory with</a:t>
            </a:r>
          </a:p>
          <a:p>
            <a:pPr algn="ctr"/>
            <a:r>
              <a:rPr lang="en-US" sz="2000" b="1" dirty="0" smtClean="0">
                <a:solidFill>
                  <a:schemeClr val="bg1"/>
                </a:solidFill>
                <a:latin typeface="+mj-lt"/>
              </a:rPr>
              <a:t>exceeding joy,</a:t>
            </a:r>
          </a:p>
        </p:txBody>
      </p:sp>
      <p:sp>
        <p:nvSpPr>
          <p:cNvPr id="5" name="TextBox 4"/>
          <p:cNvSpPr txBox="1"/>
          <p:nvPr/>
        </p:nvSpPr>
        <p:spPr>
          <a:xfrm>
            <a:off x="1752600" y="5181600"/>
            <a:ext cx="5532284" cy="923330"/>
          </a:xfrm>
          <a:prstGeom prst="rect">
            <a:avLst/>
          </a:prstGeom>
          <a:noFill/>
        </p:spPr>
        <p:txBody>
          <a:bodyPr wrap="none" rtlCol="0">
            <a:spAutoFit/>
          </a:bodyPr>
          <a:lstStyle/>
          <a:p>
            <a:pPr algn="ctr"/>
            <a:r>
              <a:rPr lang="en-US" b="1" dirty="0" smtClean="0">
                <a:solidFill>
                  <a:schemeClr val="bg1"/>
                </a:solidFill>
              </a:rPr>
              <a:t>Jesus takes care of our sin problem with His death.</a:t>
            </a:r>
          </a:p>
          <a:p>
            <a:pPr algn="ctr"/>
            <a:r>
              <a:rPr lang="en-US" b="1" dirty="0" smtClean="0">
                <a:solidFill>
                  <a:schemeClr val="bg1"/>
                </a:solidFill>
              </a:rPr>
              <a:t>Now why was He raised for us?</a:t>
            </a:r>
          </a:p>
          <a:p>
            <a:pPr algn="ctr"/>
            <a:r>
              <a:rPr lang="en-US" b="1" dirty="0" smtClean="0">
                <a:solidFill>
                  <a:schemeClr val="bg1"/>
                </a:solidFill>
              </a:rPr>
              <a:t>Turn to page 268</a:t>
            </a:r>
            <a:endParaRPr lang="en-US" b="1" dirty="0">
              <a:solidFill>
                <a:schemeClr val="bg1"/>
              </a:solidFill>
            </a:endParaRPr>
          </a:p>
        </p:txBody>
      </p:sp>
      <p:sp>
        <p:nvSpPr>
          <p:cNvPr id="6" name="TextBox 5"/>
          <p:cNvSpPr txBox="1"/>
          <p:nvPr/>
        </p:nvSpPr>
        <p:spPr>
          <a:xfrm>
            <a:off x="2819400" y="1524000"/>
            <a:ext cx="3316934" cy="400110"/>
          </a:xfrm>
          <a:prstGeom prst="rect">
            <a:avLst/>
          </a:prstGeom>
          <a:noFill/>
        </p:spPr>
        <p:txBody>
          <a:bodyPr wrap="none" rtlCol="0">
            <a:spAutoFit/>
          </a:bodyPr>
          <a:lstStyle/>
          <a:p>
            <a:r>
              <a:rPr lang="en-US" sz="2000" b="1" dirty="0" smtClean="0">
                <a:solidFill>
                  <a:schemeClr val="bg1"/>
                </a:solidFill>
                <a:latin typeface="+mj-lt"/>
              </a:rPr>
              <a:t>He can present us how?</a:t>
            </a:r>
            <a:endParaRPr lang="en-US" sz="2000" b="1" dirty="0">
              <a:solidFill>
                <a:schemeClr val="bg1"/>
              </a:solidFill>
              <a:latin typeface="+mj-lt"/>
            </a:endParaRPr>
          </a:p>
        </p:txBody>
      </p:sp>
      <p:pic>
        <p:nvPicPr>
          <p:cNvPr id="7" name="Picture 3"/>
          <p:cNvPicPr>
            <a:picLocks noChangeAspect="1" noChangeArrowheads="1"/>
          </p:cNvPicPr>
          <p:nvPr/>
        </p:nvPicPr>
        <p:blipFill>
          <a:blip r:embed="rId2"/>
          <a:srcRect/>
          <a:stretch>
            <a:fillRect/>
          </a:stretch>
        </p:blipFill>
        <p:spPr bwMode="auto">
          <a:xfrm>
            <a:off x="228600" y="152400"/>
            <a:ext cx="1724025" cy="1552575"/>
          </a:xfrm>
          <a:prstGeom prst="rect">
            <a:avLst/>
          </a:prstGeom>
          <a:noFill/>
          <a:ln w="9525">
            <a:noFill/>
            <a:miter lim="800000"/>
            <a:headEnd/>
            <a:tailEnd/>
          </a:ln>
          <a:effectLst/>
        </p:spPr>
      </p:pic>
      <p:sp>
        <p:nvSpPr>
          <p:cNvPr id="8" name="Slide Number Placeholder 7"/>
          <p:cNvSpPr>
            <a:spLocks noGrp="1"/>
          </p:cNvSpPr>
          <p:nvPr>
            <p:ph type="sldNum" sz="quarter" idx="12"/>
          </p:nvPr>
        </p:nvSpPr>
        <p:spPr/>
        <p:txBody>
          <a:bodyPr/>
          <a:lstStyle/>
          <a:p>
            <a:fld id="{105E63FB-6322-4653-9455-D87930D03227}"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5"/>
          <p:cNvSpPr txBox="1">
            <a:spLocks/>
          </p:cNvSpPr>
          <p:nvPr/>
        </p:nvSpPr>
        <p:spPr>
          <a:xfrm>
            <a:off x="1752600" y="533400"/>
            <a:ext cx="6096000" cy="609600"/>
          </a:xfrm>
          <a:prstGeom prst="rect">
            <a:avLst/>
          </a:prstGeom>
        </p:spPr>
        <p:txBody>
          <a:bodyPr vert="horz">
            <a:normAutofit/>
          </a:bodyPr>
          <a:lstStyle/>
          <a:p>
            <a:pPr marL="0" marR="0" lvl="0" indent="0" algn="ctr" defTabSz="914400" rtl="0" eaLnBrk="1" fontAlgn="auto" latinLnBrk="0" hangingPunct="1">
              <a:lnSpc>
                <a:spcPct val="100000"/>
              </a:lnSpc>
              <a:spcBef>
                <a:spcPct val="20000"/>
              </a:spcBef>
              <a:spcAft>
                <a:spcPts val="0"/>
              </a:spcAft>
              <a:buClrTx/>
              <a:buSzPct val="65000"/>
              <a:buFontTx/>
              <a:buNone/>
              <a:tabLst/>
              <a:defRPr/>
            </a:pPr>
            <a:r>
              <a:rPr kumimoji="0" lang="en-US" sz="2800" b="1" i="0" u="none" strike="noStrike" kern="1200" cap="none" spc="0" normalizeH="0" baseline="0" noProof="0" dirty="0" smtClean="0">
                <a:ln>
                  <a:noFill/>
                </a:ln>
                <a:solidFill>
                  <a:schemeClr val="bg1"/>
                </a:solidFill>
                <a:effectLst/>
                <a:uLnTx/>
                <a:uFillTx/>
                <a:latin typeface="+mj-lt"/>
                <a:ea typeface="+mn-ea"/>
                <a:cs typeface="+mn-cs"/>
              </a:rPr>
              <a:t>THE GOSPEL PRESENTATION</a:t>
            </a:r>
            <a:endParaRPr kumimoji="0" lang="en-US" sz="2800" b="1" i="0" u="none" strike="noStrike" kern="1200" cap="none" spc="0" normalizeH="0" baseline="0" noProof="0" dirty="0">
              <a:ln>
                <a:noFill/>
              </a:ln>
              <a:solidFill>
                <a:schemeClr val="bg1"/>
              </a:solidFill>
              <a:effectLst/>
              <a:uLnTx/>
              <a:uFillTx/>
              <a:latin typeface="+mj-lt"/>
              <a:ea typeface="+mn-ea"/>
              <a:cs typeface="+mn-cs"/>
            </a:endParaRPr>
          </a:p>
        </p:txBody>
      </p:sp>
      <p:sp>
        <p:nvSpPr>
          <p:cNvPr id="4" name="TextBox 3"/>
          <p:cNvSpPr txBox="1"/>
          <p:nvPr/>
        </p:nvSpPr>
        <p:spPr>
          <a:xfrm>
            <a:off x="838200" y="2514600"/>
            <a:ext cx="7346883" cy="2523768"/>
          </a:xfrm>
          <a:prstGeom prst="rect">
            <a:avLst/>
          </a:prstGeom>
          <a:noFill/>
          <a:ln w="12700" cap="rnd" cmpd="sng">
            <a:solidFill>
              <a:schemeClr val="tx1"/>
            </a:solidFill>
          </a:ln>
        </p:spPr>
        <p:txBody>
          <a:bodyPr wrap="none" rtlCol="0">
            <a:spAutoFit/>
          </a:bodyPr>
          <a:lstStyle/>
          <a:p>
            <a:pPr algn="ctr"/>
            <a:r>
              <a:rPr lang="en-US" b="1" dirty="0" smtClean="0">
                <a:solidFill>
                  <a:schemeClr val="bg1"/>
                </a:solidFill>
                <a:latin typeface="+mj-lt"/>
              </a:rPr>
              <a:t>#16</a:t>
            </a:r>
            <a:endParaRPr lang="en-US" sz="2000" b="1" dirty="0" smtClean="0">
              <a:solidFill>
                <a:schemeClr val="bg1"/>
              </a:solidFill>
              <a:latin typeface="+mj-lt"/>
            </a:endParaRPr>
          </a:p>
          <a:p>
            <a:pPr algn="ctr"/>
            <a:r>
              <a:rPr lang="en-US" sz="1400" b="1" dirty="0" smtClean="0">
                <a:solidFill>
                  <a:schemeClr val="bg1"/>
                </a:solidFill>
                <a:latin typeface="+mj-lt"/>
              </a:rPr>
              <a:t>1 Corinthians 15:20-23</a:t>
            </a:r>
            <a:r>
              <a:rPr lang="en-US" sz="1200" b="1" dirty="0" smtClean="0">
                <a:solidFill>
                  <a:schemeClr val="bg1"/>
                </a:solidFill>
                <a:latin typeface="+mj-lt"/>
              </a:rPr>
              <a:t> </a:t>
            </a:r>
            <a:r>
              <a:rPr lang="en-US" sz="2000" b="1" dirty="0" smtClean="0">
                <a:solidFill>
                  <a:schemeClr val="bg1"/>
                </a:solidFill>
                <a:latin typeface="+mj-lt"/>
              </a:rPr>
              <a:t>But now Christ is risen from the dead,</a:t>
            </a:r>
          </a:p>
          <a:p>
            <a:pPr algn="ctr"/>
            <a:r>
              <a:rPr lang="en-US" sz="2000" b="1" i="1" dirty="0" smtClean="0">
                <a:solidFill>
                  <a:schemeClr val="bg1"/>
                </a:solidFill>
                <a:latin typeface="+mj-lt"/>
              </a:rPr>
              <a:t>and</a:t>
            </a:r>
            <a:r>
              <a:rPr lang="en-US" sz="2000" b="1" dirty="0" smtClean="0">
                <a:solidFill>
                  <a:schemeClr val="bg1"/>
                </a:solidFill>
                <a:latin typeface="+mj-lt"/>
              </a:rPr>
              <a:t> has become the first fruits of those who have</a:t>
            </a:r>
          </a:p>
          <a:p>
            <a:pPr algn="ctr"/>
            <a:r>
              <a:rPr lang="en-US" sz="2000" b="1" dirty="0" smtClean="0">
                <a:solidFill>
                  <a:schemeClr val="bg1"/>
                </a:solidFill>
                <a:latin typeface="+mj-lt"/>
              </a:rPr>
              <a:t>Fallen asleep. For since by man </a:t>
            </a:r>
            <a:r>
              <a:rPr lang="en-US" sz="2000" b="1" i="1" dirty="0" smtClean="0">
                <a:solidFill>
                  <a:schemeClr val="bg1"/>
                </a:solidFill>
                <a:latin typeface="+mj-lt"/>
              </a:rPr>
              <a:t>came</a:t>
            </a:r>
            <a:r>
              <a:rPr lang="en-US" sz="2000" b="1" dirty="0" smtClean="0">
                <a:solidFill>
                  <a:schemeClr val="bg1"/>
                </a:solidFill>
                <a:latin typeface="+mj-lt"/>
              </a:rPr>
              <a:t> death, by Man</a:t>
            </a:r>
          </a:p>
          <a:p>
            <a:pPr algn="ctr"/>
            <a:r>
              <a:rPr lang="en-US" sz="2000" b="1" dirty="0" smtClean="0">
                <a:solidFill>
                  <a:schemeClr val="bg1"/>
                </a:solidFill>
                <a:latin typeface="+mj-lt"/>
              </a:rPr>
              <a:t>also </a:t>
            </a:r>
            <a:r>
              <a:rPr lang="en-US" sz="2000" b="1" i="1" dirty="0" smtClean="0">
                <a:solidFill>
                  <a:schemeClr val="bg1"/>
                </a:solidFill>
                <a:latin typeface="+mj-lt"/>
              </a:rPr>
              <a:t>came</a:t>
            </a:r>
            <a:r>
              <a:rPr lang="en-US" sz="2000" b="1" dirty="0" smtClean="0">
                <a:solidFill>
                  <a:schemeClr val="bg1"/>
                </a:solidFill>
                <a:latin typeface="+mj-lt"/>
              </a:rPr>
              <a:t> resurrection of the dead. For as in Adam</a:t>
            </a:r>
          </a:p>
          <a:p>
            <a:pPr algn="ctr"/>
            <a:r>
              <a:rPr lang="en-US" sz="2000" b="1" dirty="0" smtClean="0">
                <a:solidFill>
                  <a:schemeClr val="bg1"/>
                </a:solidFill>
                <a:latin typeface="+mj-lt"/>
              </a:rPr>
              <a:t>all die, even so in Christ all shall be made alive.</a:t>
            </a:r>
          </a:p>
          <a:p>
            <a:pPr algn="ctr"/>
            <a:r>
              <a:rPr lang="en-US" sz="2000" b="1" dirty="0" smtClean="0">
                <a:solidFill>
                  <a:schemeClr val="bg1"/>
                </a:solidFill>
                <a:latin typeface="+mj-lt"/>
              </a:rPr>
              <a:t>But each one in his own order: Christ the </a:t>
            </a:r>
            <a:r>
              <a:rPr lang="en-US" sz="2000" b="1" dirty="0" err="1" smtClean="0">
                <a:solidFill>
                  <a:schemeClr val="bg1"/>
                </a:solidFill>
                <a:latin typeface="+mj-lt"/>
              </a:rPr>
              <a:t>firstfruits</a:t>
            </a:r>
            <a:r>
              <a:rPr lang="en-US" sz="2000" b="1" dirty="0" smtClean="0">
                <a:solidFill>
                  <a:schemeClr val="bg1"/>
                </a:solidFill>
                <a:latin typeface="+mj-lt"/>
              </a:rPr>
              <a:t>,</a:t>
            </a:r>
          </a:p>
          <a:p>
            <a:pPr algn="ctr"/>
            <a:r>
              <a:rPr lang="en-US" sz="2000" b="1" dirty="0" smtClean="0">
                <a:solidFill>
                  <a:schemeClr val="bg1"/>
                </a:solidFill>
                <a:latin typeface="+mj-lt"/>
              </a:rPr>
              <a:t>afterward those </a:t>
            </a:r>
            <a:r>
              <a:rPr lang="en-US" sz="2000" b="1" i="1" dirty="0" smtClean="0">
                <a:solidFill>
                  <a:schemeClr val="bg1"/>
                </a:solidFill>
                <a:latin typeface="+mj-lt"/>
              </a:rPr>
              <a:t>who</a:t>
            </a:r>
            <a:r>
              <a:rPr lang="en-US" sz="2000" b="1" dirty="0" smtClean="0">
                <a:solidFill>
                  <a:schemeClr val="bg1"/>
                </a:solidFill>
                <a:latin typeface="+mj-lt"/>
              </a:rPr>
              <a:t> are Christ’s at His coming.</a:t>
            </a:r>
          </a:p>
        </p:txBody>
      </p:sp>
      <p:sp>
        <p:nvSpPr>
          <p:cNvPr id="5" name="TextBox 4"/>
          <p:cNvSpPr txBox="1"/>
          <p:nvPr/>
        </p:nvSpPr>
        <p:spPr>
          <a:xfrm>
            <a:off x="3124200" y="5334000"/>
            <a:ext cx="1992853" cy="369332"/>
          </a:xfrm>
          <a:prstGeom prst="rect">
            <a:avLst/>
          </a:prstGeom>
          <a:noFill/>
        </p:spPr>
        <p:txBody>
          <a:bodyPr wrap="none" rtlCol="0">
            <a:spAutoFit/>
          </a:bodyPr>
          <a:lstStyle/>
          <a:p>
            <a:pPr algn="ctr"/>
            <a:r>
              <a:rPr lang="en-US" b="1" dirty="0" smtClean="0">
                <a:solidFill>
                  <a:schemeClr val="bg1"/>
                </a:solidFill>
              </a:rPr>
              <a:t>Turn to page 320</a:t>
            </a:r>
            <a:endParaRPr lang="en-US" b="1" dirty="0">
              <a:solidFill>
                <a:schemeClr val="bg1"/>
              </a:solidFill>
            </a:endParaRPr>
          </a:p>
        </p:txBody>
      </p:sp>
      <p:sp>
        <p:nvSpPr>
          <p:cNvPr id="6" name="TextBox 5"/>
          <p:cNvSpPr txBox="1"/>
          <p:nvPr/>
        </p:nvSpPr>
        <p:spPr>
          <a:xfrm>
            <a:off x="1143000" y="1828800"/>
            <a:ext cx="6890028" cy="400110"/>
          </a:xfrm>
          <a:prstGeom prst="rect">
            <a:avLst/>
          </a:prstGeom>
          <a:noFill/>
        </p:spPr>
        <p:txBody>
          <a:bodyPr wrap="none" rtlCol="0">
            <a:spAutoFit/>
          </a:bodyPr>
          <a:lstStyle/>
          <a:p>
            <a:r>
              <a:rPr lang="en-US" sz="2000" b="1" dirty="0" smtClean="0">
                <a:solidFill>
                  <a:schemeClr val="bg1"/>
                </a:solidFill>
                <a:latin typeface="+mj-lt"/>
              </a:rPr>
              <a:t>Watch how Jesus takes care of our grave problem.</a:t>
            </a:r>
            <a:endParaRPr lang="en-US" sz="2000" b="1" dirty="0">
              <a:solidFill>
                <a:schemeClr val="bg1"/>
              </a:solidFill>
              <a:latin typeface="+mj-lt"/>
            </a:endParaRPr>
          </a:p>
        </p:txBody>
      </p:sp>
      <p:pic>
        <p:nvPicPr>
          <p:cNvPr id="7" name="Picture 3"/>
          <p:cNvPicPr>
            <a:picLocks noChangeAspect="1" noChangeArrowheads="1"/>
          </p:cNvPicPr>
          <p:nvPr/>
        </p:nvPicPr>
        <p:blipFill>
          <a:blip r:embed="rId2"/>
          <a:srcRect/>
          <a:stretch>
            <a:fillRect/>
          </a:stretch>
        </p:blipFill>
        <p:spPr bwMode="auto">
          <a:xfrm>
            <a:off x="228600" y="152400"/>
            <a:ext cx="1724025" cy="1552575"/>
          </a:xfrm>
          <a:prstGeom prst="rect">
            <a:avLst/>
          </a:prstGeom>
          <a:noFill/>
          <a:ln w="9525">
            <a:noFill/>
            <a:miter lim="800000"/>
            <a:headEnd/>
            <a:tailEnd/>
          </a:ln>
          <a:effectLst/>
        </p:spPr>
      </p:pic>
      <p:sp>
        <p:nvSpPr>
          <p:cNvPr id="8" name="Slide Number Placeholder 7"/>
          <p:cNvSpPr>
            <a:spLocks noGrp="1"/>
          </p:cNvSpPr>
          <p:nvPr>
            <p:ph type="sldNum" sz="quarter" idx="12"/>
          </p:nvPr>
        </p:nvSpPr>
        <p:spPr/>
        <p:txBody>
          <a:bodyPr/>
          <a:lstStyle/>
          <a:p>
            <a:fld id="{105E63FB-6322-4653-9455-D87930D03227}"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5"/>
          <p:cNvSpPr txBox="1">
            <a:spLocks/>
          </p:cNvSpPr>
          <p:nvPr/>
        </p:nvSpPr>
        <p:spPr>
          <a:xfrm>
            <a:off x="1752600" y="533400"/>
            <a:ext cx="6096000" cy="609600"/>
          </a:xfrm>
          <a:prstGeom prst="rect">
            <a:avLst/>
          </a:prstGeom>
        </p:spPr>
        <p:txBody>
          <a:bodyPr vert="horz">
            <a:normAutofit/>
          </a:bodyPr>
          <a:lstStyle/>
          <a:p>
            <a:pPr marL="0" marR="0" lvl="0" indent="0" algn="ctr" defTabSz="914400" rtl="0" eaLnBrk="1" fontAlgn="auto" latinLnBrk="0" hangingPunct="1">
              <a:lnSpc>
                <a:spcPct val="100000"/>
              </a:lnSpc>
              <a:spcBef>
                <a:spcPct val="20000"/>
              </a:spcBef>
              <a:spcAft>
                <a:spcPts val="0"/>
              </a:spcAft>
              <a:buClrTx/>
              <a:buSzPct val="65000"/>
              <a:buFontTx/>
              <a:buNone/>
              <a:tabLst/>
              <a:defRPr/>
            </a:pPr>
            <a:r>
              <a:rPr kumimoji="0" lang="en-US" sz="2800" b="1" i="0" u="none" strike="noStrike" kern="1200" cap="none" spc="0" normalizeH="0" baseline="0" noProof="0" dirty="0" smtClean="0">
                <a:ln>
                  <a:noFill/>
                </a:ln>
                <a:solidFill>
                  <a:schemeClr val="bg1"/>
                </a:solidFill>
                <a:effectLst/>
                <a:uLnTx/>
                <a:uFillTx/>
                <a:latin typeface="+mj-lt"/>
                <a:ea typeface="+mn-ea"/>
                <a:cs typeface="+mn-cs"/>
              </a:rPr>
              <a:t>THE GOSPEL PRESENTATION</a:t>
            </a:r>
            <a:endParaRPr kumimoji="0" lang="en-US" sz="2800" b="1" i="0" u="none" strike="noStrike" kern="1200" cap="none" spc="0" normalizeH="0" baseline="0" noProof="0" dirty="0">
              <a:ln>
                <a:noFill/>
              </a:ln>
              <a:solidFill>
                <a:schemeClr val="bg1"/>
              </a:solidFill>
              <a:effectLst/>
              <a:uLnTx/>
              <a:uFillTx/>
              <a:latin typeface="+mj-lt"/>
              <a:ea typeface="+mn-ea"/>
              <a:cs typeface="+mn-cs"/>
            </a:endParaRPr>
          </a:p>
        </p:txBody>
      </p:sp>
      <p:sp>
        <p:nvSpPr>
          <p:cNvPr id="4" name="TextBox 3"/>
          <p:cNvSpPr txBox="1"/>
          <p:nvPr/>
        </p:nvSpPr>
        <p:spPr>
          <a:xfrm>
            <a:off x="1295400" y="2514600"/>
            <a:ext cx="6383478" cy="1600438"/>
          </a:xfrm>
          <a:prstGeom prst="rect">
            <a:avLst/>
          </a:prstGeom>
          <a:noFill/>
          <a:ln w="12700" cap="rnd" cmpd="sng">
            <a:solidFill>
              <a:schemeClr val="tx1"/>
            </a:solidFill>
          </a:ln>
        </p:spPr>
        <p:txBody>
          <a:bodyPr wrap="none" rtlCol="0">
            <a:spAutoFit/>
          </a:bodyPr>
          <a:lstStyle/>
          <a:p>
            <a:pPr algn="ctr"/>
            <a:r>
              <a:rPr lang="en-US" b="1" dirty="0" smtClean="0">
                <a:solidFill>
                  <a:schemeClr val="bg1"/>
                </a:solidFill>
                <a:latin typeface="+mj-lt"/>
              </a:rPr>
              <a:t>#17</a:t>
            </a:r>
            <a:endParaRPr lang="en-US" sz="2000" b="1" dirty="0" smtClean="0">
              <a:solidFill>
                <a:schemeClr val="bg1"/>
              </a:solidFill>
              <a:latin typeface="+mj-lt"/>
            </a:endParaRPr>
          </a:p>
          <a:p>
            <a:pPr algn="ctr"/>
            <a:r>
              <a:rPr lang="en-US" sz="1400" b="1" dirty="0" smtClean="0">
                <a:solidFill>
                  <a:schemeClr val="bg1"/>
                </a:solidFill>
                <a:latin typeface="+mj-lt"/>
              </a:rPr>
              <a:t>2 Timothy 1:10</a:t>
            </a:r>
            <a:r>
              <a:rPr lang="en-US" sz="1200" b="1" dirty="0" smtClean="0">
                <a:solidFill>
                  <a:schemeClr val="bg1"/>
                </a:solidFill>
                <a:latin typeface="+mj-lt"/>
              </a:rPr>
              <a:t>  </a:t>
            </a:r>
            <a:r>
              <a:rPr lang="en-US" sz="2000" b="1" dirty="0" smtClean="0">
                <a:solidFill>
                  <a:schemeClr val="bg1"/>
                </a:solidFill>
                <a:latin typeface="+mj-lt"/>
              </a:rPr>
              <a:t>but has now been revealed by the</a:t>
            </a:r>
          </a:p>
          <a:p>
            <a:pPr algn="ctr"/>
            <a:r>
              <a:rPr lang="en-US" sz="2000" b="1" dirty="0" smtClean="0">
                <a:solidFill>
                  <a:schemeClr val="bg1"/>
                </a:solidFill>
                <a:latin typeface="+mj-lt"/>
              </a:rPr>
              <a:t>appearing of our Savior Jesus Christ, </a:t>
            </a:r>
          </a:p>
          <a:p>
            <a:pPr algn="ctr"/>
            <a:r>
              <a:rPr lang="en-US" sz="2000" b="1" i="1" dirty="0" smtClean="0">
                <a:solidFill>
                  <a:schemeClr val="bg1"/>
                </a:solidFill>
                <a:latin typeface="+mj-lt"/>
              </a:rPr>
              <a:t>who</a:t>
            </a:r>
            <a:r>
              <a:rPr lang="en-US" sz="2000" b="1" dirty="0" smtClean="0">
                <a:solidFill>
                  <a:schemeClr val="bg1"/>
                </a:solidFill>
                <a:latin typeface="+mj-lt"/>
              </a:rPr>
              <a:t> has abolished death and brought life and </a:t>
            </a:r>
          </a:p>
          <a:p>
            <a:pPr algn="ctr"/>
            <a:r>
              <a:rPr lang="en-US" sz="2000" b="1" dirty="0" smtClean="0">
                <a:solidFill>
                  <a:schemeClr val="bg1"/>
                </a:solidFill>
                <a:latin typeface="+mj-lt"/>
              </a:rPr>
              <a:t>immortality to light through the gospel,</a:t>
            </a:r>
          </a:p>
        </p:txBody>
      </p:sp>
      <p:sp>
        <p:nvSpPr>
          <p:cNvPr id="5" name="TextBox 4"/>
          <p:cNvSpPr txBox="1"/>
          <p:nvPr/>
        </p:nvSpPr>
        <p:spPr>
          <a:xfrm>
            <a:off x="3276600" y="5181600"/>
            <a:ext cx="2794355" cy="646331"/>
          </a:xfrm>
          <a:prstGeom prst="rect">
            <a:avLst/>
          </a:prstGeom>
          <a:noFill/>
        </p:spPr>
        <p:txBody>
          <a:bodyPr wrap="none" rtlCol="0">
            <a:spAutoFit/>
          </a:bodyPr>
          <a:lstStyle/>
          <a:p>
            <a:pPr algn="ctr"/>
            <a:r>
              <a:rPr lang="en-US" b="1" dirty="0" smtClean="0">
                <a:solidFill>
                  <a:schemeClr val="bg1"/>
                </a:solidFill>
              </a:rPr>
              <a:t>Paul says it another way</a:t>
            </a:r>
          </a:p>
          <a:p>
            <a:pPr algn="ctr"/>
            <a:r>
              <a:rPr lang="en-US" b="1" dirty="0" smtClean="0">
                <a:solidFill>
                  <a:schemeClr val="bg1"/>
                </a:solidFill>
              </a:rPr>
              <a:t>on page 234.</a:t>
            </a:r>
            <a:endParaRPr lang="en-US" b="1" dirty="0">
              <a:solidFill>
                <a:schemeClr val="bg1"/>
              </a:solidFill>
            </a:endParaRPr>
          </a:p>
        </p:txBody>
      </p:sp>
      <p:sp>
        <p:nvSpPr>
          <p:cNvPr id="6" name="TextBox 5"/>
          <p:cNvSpPr txBox="1"/>
          <p:nvPr/>
        </p:nvSpPr>
        <p:spPr>
          <a:xfrm>
            <a:off x="685800" y="1828800"/>
            <a:ext cx="7616188" cy="400110"/>
          </a:xfrm>
          <a:prstGeom prst="rect">
            <a:avLst/>
          </a:prstGeom>
          <a:noFill/>
        </p:spPr>
        <p:txBody>
          <a:bodyPr wrap="none" rtlCol="0">
            <a:spAutoFit/>
          </a:bodyPr>
          <a:lstStyle/>
          <a:p>
            <a:r>
              <a:rPr lang="en-US" sz="2000" b="1" dirty="0" smtClean="0">
                <a:solidFill>
                  <a:schemeClr val="bg1"/>
                </a:solidFill>
                <a:latin typeface="+mj-lt"/>
              </a:rPr>
              <a:t>In a nutshell, what two things does the gospel bring us?</a:t>
            </a:r>
            <a:endParaRPr lang="en-US" sz="2000" b="1" dirty="0">
              <a:solidFill>
                <a:schemeClr val="bg1"/>
              </a:solidFill>
              <a:latin typeface="+mj-lt"/>
            </a:endParaRPr>
          </a:p>
        </p:txBody>
      </p:sp>
      <p:pic>
        <p:nvPicPr>
          <p:cNvPr id="7" name="Picture 3"/>
          <p:cNvPicPr>
            <a:picLocks noChangeAspect="1" noChangeArrowheads="1"/>
          </p:cNvPicPr>
          <p:nvPr/>
        </p:nvPicPr>
        <p:blipFill>
          <a:blip r:embed="rId2"/>
          <a:srcRect/>
          <a:stretch>
            <a:fillRect/>
          </a:stretch>
        </p:blipFill>
        <p:spPr bwMode="auto">
          <a:xfrm>
            <a:off x="228600" y="152400"/>
            <a:ext cx="1724025" cy="1552575"/>
          </a:xfrm>
          <a:prstGeom prst="rect">
            <a:avLst/>
          </a:prstGeom>
          <a:noFill/>
          <a:ln w="9525">
            <a:noFill/>
            <a:miter lim="800000"/>
            <a:headEnd/>
            <a:tailEnd/>
          </a:ln>
          <a:effectLst/>
        </p:spPr>
      </p:pic>
      <p:sp>
        <p:nvSpPr>
          <p:cNvPr id="8" name="Slide Number Placeholder 7"/>
          <p:cNvSpPr>
            <a:spLocks noGrp="1"/>
          </p:cNvSpPr>
          <p:nvPr>
            <p:ph type="sldNum" sz="quarter" idx="12"/>
          </p:nvPr>
        </p:nvSpPr>
        <p:spPr/>
        <p:txBody>
          <a:bodyPr/>
          <a:lstStyle/>
          <a:p>
            <a:fld id="{105E63FB-6322-4653-9455-D87930D03227}"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5"/>
          <p:cNvSpPr txBox="1">
            <a:spLocks/>
          </p:cNvSpPr>
          <p:nvPr/>
        </p:nvSpPr>
        <p:spPr>
          <a:xfrm>
            <a:off x="1752600" y="533400"/>
            <a:ext cx="6096000" cy="609600"/>
          </a:xfrm>
          <a:prstGeom prst="rect">
            <a:avLst/>
          </a:prstGeom>
        </p:spPr>
        <p:txBody>
          <a:bodyPr vert="horz">
            <a:normAutofit/>
          </a:bodyPr>
          <a:lstStyle/>
          <a:p>
            <a:pPr marL="0" marR="0" lvl="0" indent="0" algn="ctr" defTabSz="914400" rtl="0" eaLnBrk="1" fontAlgn="auto" latinLnBrk="0" hangingPunct="1">
              <a:lnSpc>
                <a:spcPct val="100000"/>
              </a:lnSpc>
              <a:spcBef>
                <a:spcPct val="20000"/>
              </a:spcBef>
              <a:spcAft>
                <a:spcPts val="0"/>
              </a:spcAft>
              <a:buClrTx/>
              <a:buSzPct val="65000"/>
              <a:buFontTx/>
              <a:buNone/>
              <a:tabLst/>
              <a:defRPr/>
            </a:pPr>
            <a:r>
              <a:rPr kumimoji="0" lang="en-US" sz="2800" b="1" i="0" u="none" strike="noStrike" kern="1200" cap="none" spc="0" normalizeH="0" baseline="0" noProof="0" dirty="0" smtClean="0">
                <a:ln>
                  <a:noFill/>
                </a:ln>
                <a:solidFill>
                  <a:schemeClr val="bg1"/>
                </a:solidFill>
                <a:effectLst/>
                <a:uLnTx/>
                <a:uFillTx/>
                <a:latin typeface="+mj-lt"/>
                <a:ea typeface="+mn-ea"/>
                <a:cs typeface="+mn-cs"/>
              </a:rPr>
              <a:t>THE GOSPEL PRESENTATION</a:t>
            </a:r>
            <a:endParaRPr kumimoji="0" lang="en-US" sz="2800" b="1" i="0" u="none" strike="noStrike" kern="1200" cap="none" spc="0" normalizeH="0" baseline="0" noProof="0" dirty="0">
              <a:ln>
                <a:noFill/>
              </a:ln>
              <a:solidFill>
                <a:schemeClr val="bg1"/>
              </a:solidFill>
              <a:effectLst/>
              <a:uLnTx/>
              <a:uFillTx/>
              <a:latin typeface="+mj-lt"/>
              <a:ea typeface="+mn-ea"/>
              <a:cs typeface="+mn-cs"/>
            </a:endParaRPr>
          </a:p>
        </p:txBody>
      </p:sp>
      <p:sp>
        <p:nvSpPr>
          <p:cNvPr id="4" name="TextBox 3"/>
          <p:cNvSpPr txBox="1"/>
          <p:nvPr/>
        </p:nvSpPr>
        <p:spPr>
          <a:xfrm>
            <a:off x="1295400" y="2514600"/>
            <a:ext cx="6514924" cy="1600438"/>
          </a:xfrm>
          <a:prstGeom prst="rect">
            <a:avLst/>
          </a:prstGeom>
          <a:noFill/>
          <a:ln w="12700" cap="rnd" cmpd="sng">
            <a:solidFill>
              <a:schemeClr val="tx1"/>
            </a:solidFill>
          </a:ln>
        </p:spPr>
        <p:txBody>
          <a:bodyPr wrap="none" rtlCol="0">
            <a:spAutoFit/>
          </a:bodyPr>
          <a:lstStyle/>
          <a:p>
            <a:pPr algn="ctr"/>
            <a:r>
              <a:rPr lang="en-US" b="1" dirty="0" smtClean="0">
                <a:solidFill>
                  <a:schemeClr val="bg1"/>
                </a:solidFill>
                <a:latin typeface="+mj-lt"/>
              </a:rPr>
              <a:t>#18</a:t>
            </a:r>
            <a:endParaRPr lang="en-US" sz="2000" b="1" dirty="0" smtClean="0">
              <a:solidFill>
                <a:schemeClr val="bg1"/>
              </a:solidFill>
              <a:latin typeface="+mj-lt"/>
            </a:endParaRPr>
          </a:p>
          <a:p>
            <a:pPr algn="ctr"/>
            <a:r>
              <a:rPr lang="en-US" sz="1400" b="1" dirty="0" smtClean="0">
                <a:solidFill>
                  <a:schemeClr val="bg1"/>
                </a:solidFill>
                <a:latin typeface="+mj-lt"/>
              </a:rPr>
              <a:t>Romans 5:10</a:t>
            </a:r>
            <a:r>
              <a:rPr lang="en-US" sz="1200" b="1" dirty="0" smtClean="0">
                <a:solidFill>
                  <a:schemeClr val="bg1"/>
                </a:solidFill>
                <a:latin typeface="+mj-lt"/>
              </a:rPr>
              <a:t>  </a:t>
            </a:r>
            <a:r>
              <a:rPr lang="en-US" sz="2000" b="1" dirty="0" smtClean="0">
                <a:solidFill>
                  <a:schemeClr val="bg1"/>
                </a:solidFill>
                <a:latin typeface="+mj-lt"/>
              </a:rPr>
              <a:t>For if when we were enemies we were</a:t>
            </a:r>
          </a:p>
          <a:p>
            <a:pPr algn="ctr"/>
            <a:r>
              <a:rPr lang="en-US" sz="2000" b="1" dirty="0" smtClean="0">
                <a:solidFill>
                  <a:schemeClr val="bg1"/>
                </a:solidFill>
                <a:latin typeface="+mj-lt"/>
              </a:rPr>
              <a:t>reconciled to God through the death of His Son,</a:t>
            </a:r>
          </a:p>
          <a:p>
            <a:pPr algn="ctr"/>
            <a:r>
              <a:rPr lang="en-US" sz="2000" b="1" dirty="0" smtClean="0">
                <a:solidFill>
                  <a:schemeClr val="bg1"/>
                </a:solidFill>
                <a:latin typeface="+mj-lt"/>
              </a:rPr>
              <a:t>much more, having been reconciled, </a:t>
            </a:r>
          </a:p>
          <a:p>
            <a:pPr algn="ctr"/>
            <a:r>
              <a:rPr lang="en-US" sz="2000" b="1" dirty="0" smtClean="0">
                <a:solidFill>
                  <a:schemeClr val="bg1"/>
                </a:solidFill>
                <a:latin typeface="+mj-lt"/>
              </a:rPr>
              <a:t>we shall be saved by His life.</a:t>
            </a:r>
          </a:p>
        </p:txBody>
      </p:sp>
      <p:sp>
        <p:nvSpPr>
          <p:cNvPr id="5" name="TextBox 4"/>
          <p:cNvSpPr txBox="1"/>
          <p:nvPr/>
        </p:nvSpPr>
        <p:spPr>
          <a:xfrm>
            <a:off x="3200400" y="5181600"/>
            <a:ext cx="1935145" cy="369332"/>
          </a:xfrm>
          <a:prstGeom prst="rect">
            <a:avLst/>
          </a:prstGeom>
          <a:noFill/>
        </p:spPr>
        <p:txBody>
          <a:bodyPr wrap="none" rtlCol="0">
            <a:spAutoFit/>
          </a:bodyPr>
          <a:lstStyle/>
          <a:p>
            <a:pPr algn="ctr"/>
            <a:r>
              <a:rPr lang="en-US" b="1" dirty="0" smtClean="0">
                <a:solidFill>
                  <a:schemeClr val="bg1"/>
                </a:solidFill>
              </a:rPr>
              <a:t>Turn to page 242</a:t>
            </a:r>
            <a:endParaRPr lang="en-US" b="1" dirty="0">
              <a:solidFill>
                <a:schemeClr val="bg1"/>
              </a:solidFill>
            </a:endParaRPr>
          </a:p>
        </p:txBody>
      </p:sp>
      <p:sp>
        <p:nvSpPr>
          <p:cNvPr id="6" name="TextBox 5"/>
          <p:cNvSpPr txBox="1"/>
          <p:nvPr/>
        </p:nvSpPr>
        <p:spPr>
          <a:xfrm>
            <a:off x="1981200" y="1600200"/>
            <a:ext cx="5189241" cy="707886"/>
          </a:xfrm>
          <a:prstGeom prst="rect">
            <a:avLst/>
          </a:prstGeom>
          <a:noFill/>
        </p:spPr>
        <p:txBody>
          <a:bodyPr wrap="none" rtlCol="0">
            <a:spAutoFit/>
          </a:bodyPr>
          <a:lstStyle/>
          <a:p>
            <a:pPr algn="ctr"/>
            <a:r>
              <a:rPr lang="en-US" sz="2000" b="1" dirty="0" smtClean="0">
                <a:solidFill>
                  <a:schemeClr val="bg1"/>
                </a:solidFill>
                <a:latin typeface="+mj-lt"/>
              </a:rPr>
              <a:t>What can we be through Jesus' death?</a:t>
            </a:r>
          </a:p>
          <a:p>
            <a:pPr algn="ctr"/>
            <a:r>
              <a:rPr lang="en-US" sz="2000" b="1" dirty="0" smtClean="0">
                <a:solidFill>
                  <a:schemeClr val="bg1"/>
                </a:solidFill>
                <a:latin typeface="+mj-lt"/>
              </a:rPr>
              <a:t>What can we be through His life?</a:t>
            </a:r>
            <a:endParaRPr lang="en-US" sz="2000" b="1" dirty="0">
              <a:solidFill>
                <a:schemeClr val="bg1"/>
              </a:solidFill>
              <a:latin typeface="+mj-lt"/>
            </a:endParaRPr>
          </a:p>
        </p:txBody>
      </p:sp>
      <p:pic>
        <p:nvPicPr>
          <p:cNvPr id="7" name="Picture 3"/>
          <p:cNvPicPr>
            <a:picLocks noChangeAspect="1" noChangeArrowheads="1"/>
          </p:cNvPicPr>
          <p:nvPr/>
        </p:nvPicPr>
        <p:blipFill>
          <a:blip r:embed="rId2"/>
          <a:srcRect/>
          <a:stretch>
            <a:fillRect/>
          </a:stretch>
        </p:blipFill>
        <p:spPr bwMode="auto">
          <a:xfrm>
            <a:off x="228600" y="152400"/>
            <a:ext cx="1724025" cy="1552575"/>
          </a:xfrm>
          <a:prstGeom prst="rect">
            <a:avLst/>
          </a:prstGeom>
          <a:noFill/>
          <a:ln w="9525">
            <a:noFill/>
            <a:miter lim="800000"/>
            <a:headEnd/>
            <a:tailEnd/>
          </a:ln>
          <a:effectLst/>
        </p:spPr>
      </p:pic>
      <p:sp>
        <p:nvSpPr>
          <p:cNvPr id="8" name="Slide Number Placeholder 7"/>
          <p:cNvSpPr>
            <a:spLocks noGrp="1"/>
          </p:cNvSpPr>
          <p:nvPr>
            <p:ph type="sldNum" sz="quarter" idx="12"/>
          </p:nvPr>
        </p:nvSpPr>
        <p:spPr/>
        <p:txBody>
          <a:bodyPr/>
          <a:lstStyle/>
          <a:p>
            <a:fld id="{105E63FB-6322-4653-9455-D87930D03227}"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5"/>
          <p:cNvSpPr txBox="1">
            <a:spLocks/>
          </p:cNvSpPr>
          <p:nvPr/>
        </p:nvSpPr>
        <p:spPr>
          <a:xfrm>
            <a:off x="1752600" y="533400"/>
            <a:ext cx="6096000" cy="609600"/>
          </a:xfrm>
          <a:prstGeom prst="rect">
            <a:avLst/>
          </a:prstGeom>
        </p:spPr>
        <p:txBody>
          <a:bodyPr vert="horz">
            <a:normAutofit/>
          </a:bodyPr>
          <a:lstStyle/>
          <a:p>
            <a:pPr marL="0" marR="0" lvl="0" indent="0" algn="ctr" defTabSz="914400" rtl="0" eaLnBrk="1" fontAlgn="auto" latinLnBrk="0" hangingPunct="1">
              <a:lnSpc>
                <a:spcPct val="100000"/>
              </a:lnSpc>
              <a:spcBef>
                <a:spcPct val="20000"/>
              </a:spcBef>
              <a:spcAft>
                <a:spcPts val="0"/>
              </a:spcAft>
              <a:buClrTx/>
              <a:buSzPct val="65000"/>
              <a:buFontTx/>
              <a:buNone/>
              <a:tabLst/>
              <a:defRPr/>
            </a:pPr>
            <a:r>
              <a:rPr kumimoji="0" lang="en-US" sz="2800" b="1" i="0" u="none" strike="noStrike" kern="1200" cap="none" spc="0" normalizeH="0" baseline="0" noProof="0" dirty="0" smtClean="0">
                <a:ln>
                  <a:noFill/>
                </a:ln>
                <a:solidFill>
                  <a:schemeClr val="bg1"/>
                </a:solidFill>
                <a:effectLst/>
                <a:uLnTx/>
                <a:uFillTx/>
                <a:latin typeface="+mj-lt"/>
                <a:ea typeface="+mn-ea"/>
                <a:cs typeface="+mn-cs"/>
              </a:rPr>
              <a:t>THE GOSPEL PRESENTATION</a:t>
            </a:r>
            <a:endParaRPr kumimoji="0" lang="en-US" sz="2800" b="1" i="0" u="none" strike="noStrike" kern="1200" cap="none" spc="0" normalizeH="0" baseline="0" noProof="0" dirty="0">
              <a:ln>
                <a:noFill/>
              </a:ln>
              <a:solidFill>
                <a:schemeClr val="bg1"/>
              </a:solidFill>
              <a:effectLst/>
              <a:uLnTx/>
              <a:uFillTx/>
              <a:latin typeface="+mj-lt"/>
              <a:ea typeface="+mn-ea"/>
              <a:cs typeface="+mn-cs"/>
            </a:endParaRPr>
          </a:p>
        </p:txBody>
      </p:sp>
      <p:sp>
        <p:nvSpPr>
          <p:cNvPr id="4" name="TextBox 3"/>
          <p:cNvSpPr txBox="1"/>
          <p:nvPr/>
        </p:nvSpPr>
        <p:spPr>
          <a:xfrm>
            <a:off x="2438400" y="2971800"/>
            <a:ext cx="4174540" cy="830997"/>
          </a:xfrm>
          <a:prstGeom prst="rect">
            <a:avLst/>
          </a:prstGeom>
          <a:noFill/>
          <a:ln w="12700" cap="rnd" cmpd="sng">
            <a:solidFill>
              <a:schemeClr val="tx1"/>
            </a:solidFill>
          </a:ln>
        </p:spPr>
        <p:txBody>
          <a:bodyPr wrap="none" rtlCol="0">
            <a:spAutoFit/>
          </a:bodyPr>
          <a:lstStyle/>
          <a:p>
            <a:pPr algn="ctr"/>
            <a:r>
              <a:rPr lang="en-US" sz="2400" b="1" i="1" dirty="0" smtClean="0">
                <a:solidFill>
                  <a:schemeClr val="bg1"/>
                </a:solidFill>
                <a:latin typeface="+mj-lt"/>
              </a:rPr>
              <a:t>HOW DO I GET IN ON IT?</a:t>
            </a:r>
            <a:r>
              <a:rPr lang="en-US" sz="2400" b="1" dirty="0" smtClean="0">
                <a:solidFill>
                  <a:schemeClr val="bg1"/>
                </a:solidFill>
                <a:latin typeface="+mj-lt"/>
              </a:rPr>
              <a:t> </a:t>
            </a:r>
          </a:p>
          <a:p>
            <a:pPr algn="ctr"/>
            <a:r>
              <a:rPr lang="en-US" sz="2400" b="1" dirty="0" smtClean="0">
                <a:solidFill>
                  <a:schemeClr val="bg1"/>
                </a:solidFill>
                <a:latin typeface="+mj-lt"/>
              </a:rPr>
              <a:t>(P. 242)</a:t>
            </a:r>
          </a:p>
        </p:txBody>
      </p:sp>
      <p:pic>
        <p:nvPicPr>
          <p:cNvPr id="7" name="Picture 3"/>
          <p:cNvPicPr>
            <a:picLocks noChangeAspect="1" noChangeArrowheads="1"/>
          </p:cNvPicPr>
          <p:nvPr/>
        </p:nvPicPr>
        <p:blipFill>
          <a:blip r:embed="rId2"/>
          <a:srcRect/>
          <a:stretch>
            <a:fillRect/>
          </a:stretch>
        </p:blipFill>
        <p:spPr bwMode="auto">
          <a:xfrm>
            <a:off x="228600" y="152400"/>
            <a:ext cx="1724025" cy="1552575"/>
          </a:xfrm>
          <a:prstGeom prst="rect">
            <a:avLst/>
          </a:prstGeom>
          <a:noFill/>
          <a:ln w="9525">
            <a:noFill/>
            <a:miter lim="800000"/>
            <a:headEnd/>
            <a:tailEnd/>
          </a:ln>
          <a:effectLst/>
        </p:spPr>
      </p:pic>
      <p:sp>
        <p:nvSpPr>
          <p:cNvPr id="8" name="Slide Number Placeholder 7"/>
          <p:cNvSpPr>
            <a:spLocks noGrp="1"/>
          </p:cNvSpPr>
          <p:nvPr>
            <p:ph type="sldNum" sz="quarter" idx="12"/>
          </p:nvPr>
        </p:nvSpPr>
        <p:spPr/>
        <p:txBody>
          <a:bodyPr/>
          <a:lstStyle/>
          <a:p>
            <a:fld id="{105E63FB-6322-4653-9455-D87930D03227}"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5"/>
          <p:cNvSpPr txBox="1">
            <a:spLocks/>
          </p:cNvSpPr>
          <p:nvPr/>
        </p:nvSpPr>
        <p:spPr>
          <a:xfrm>
            <a:off x="1752600" y="533400"/>
            <a:ext cx="6096000" cy="609600"/>
          </a:xfrm>
          <a:prstGeom prst="rect">
            <a:avLst/>
          </a:prstGeom>
        </p:spPr>
        <p:txBody>
          <a:bodyPr vert="horz">
            <a:normAutofit/>
          </a:bodyPr>
          <a:lstStyle/>
          <a:p>
            <a:pPr marL="0" marR="0" lvl="0" indent="0" algn="ctr" defTabSz="914400" rtl="0" eaLnBrk="1" fontAlgn="auto" latinLnBrk="0" hangingPunct="1">
              <a:lnSpc>
                <a:spcPct val="100000"/>
              </a:lnSpc>
              <a:spcBef>
                <a:spcPct val="20000"/>
              </a:spcBef>
              <a:spcAft>
                <a:spcPts val="0"/>
              </a:spcAft>
              <a:buClrTx/>
              <a:buSzPct val="65000"/>
              <a:buFontTx/>
              <a:buNone/>
              <a:tabLst/>
              <a:defRPr/>
            </a:pPr>
            <a:r>
              <a:rPr kumimoji="0" lang="en-US" sz="2800" b="1" i="0" u="none" strike="noStrike" kern="1200" cap="none" spc="0" normalizeH="0" baseline="0" noProof="0" dirty="0" smtClean="0">
                <a:ln>
                  <a:noFill/>
                </a:ln>
                <a:solidFill>
                  <a:schemeClr val="bg1"/>
                </a:solidFill>
                <a:effectLst/>
                <a:uLnTx/>
                <a:uFillTx/>
                <a:latin typeface="+mj-lt"/>
                <a:ea typeface="+mn-ea"/>
                <a:cs typeface="+mn-cs"/>
              </a:rPr>
              <a:t>THE GOSPEL PRESENTATION</a:t>
            </a:r>
            <a:endParaRPr kumimoji="0" lang="en-US" sz="2800" b="1" i="0" u="none" strike="noStrike" kern="1200" cap="none" spc="0" normalizeH="0" baseline="0" noProof="0" dirty="0">
              <a:ln>
                <a:noFill/>
              </a:ln>
              <a:solidFill>
                <a:schemeClr val="bg1"/>
              </a:solidFill>
              <a:effectLst/>
              <a:uLnTx/>
              <a:uFillTx/>
              <a:latin typeface="+mj-lt"/>
              <a:ea typeface="+mn-ea"/>
              <a:cs typeface="+mn-cs"/>
            </a:endParaRPr>
          </a:p>
        </p:txBody>
      </p:sp>
      <p:sp>
        <p:nvSpPr>
          <p:cNvPr id="4" name="TextBox 3"/>
          <p:cNvSpPr txBox="1"/>
          <p:nvPr/>
        </p:nvSpPr>
        <p:spPr>
          <a:xfrm>
            <a:off x="1143000" y="2514600"/>
            <a:ext cx="6801863" cy="1292662"/>
          </a:xfrm>
          <a:prstGeom prst="rect">
            <a:avLst/>
          </a:prstGeom>
          <a:noFill/>
          <a:ln w="12700" cap="rnd" cmpd="sng">
            <a:solidFill>
              <a:schemeClr val="tx1"/>
            </a:solidFill>
          </a:ln>
        </p:spPr>
        <p:txBody>
          <a:bodyPr wrap="none" rtlCol="0">
            <a:spAutoFit/>
          </a:bodyPr>
          <a:lstStyle/>
          <a:p>
            <a:pPr algn="ctr"/>
            <a:r>
              <a:rPr lang="en-US" b="1" dirty="0" smtClean="0">
                <a:solidFill>
                  <a:schemeClr val="bg1"/>
                </a:solidFill>
                <a:latin typeface="+mj-lt"/>
              </a:rPr>
              <a:t>#19</a:t>
            </a:r>
            <a:endParaRPr lang="en-US" sz="2000" b="1" dirty="0" smtClean="0">
              <a:solidFill>
                <a:schemeClr val="bg1"/>
              </a:solidFill>
              <a:latin typeface="+mj-lt"/>
            </a:endParaRPr>
          </a:p>
          <a:p>
            <a:pPr algn="ctr"/>
            <a:r>
              <a:rPr lang="en-US" sz="1400" b="1" dirty="0" smtClean="0">
                <a:solidFill>
                  <a:schemeClr val="bg1"/>
                </a:solidFill>
                <a:latin typeface="+mj-lt"/>
              </a:rPr>
              <a:t>Romans 10:9</a:t>
            </a:r>
            <a:r>
              <a:rPr lang="en-US" sz="1200" b="1" dirty="0" smtClean="0">
                <a:solidFill>
                  <a:schemeClr val="bg1"/>
                </a:solidFill>
                <a:latin typeface="+mj-lt"/>
              </a:rPr>
              <a:t>  </a:t>
            </a:r>
            <a:r>
              <a:rPr lang="en-US" sz="2000" b="1" dirty="0" smtClean="0">
                <a:solidFill>
                  <a:schemeClr val="bg1"/>
                </a:solidFill>
                <a:latin typeface="+mj-lt"/>
              </a:rPr>
              <a:t>that if you confess with your mouth the </a:t>
            </a:r>
          </a:p>
          <a:p>
            <a:pPr algn="ctr"/>
            <a:r>
              <a:rPr lang="en-US" sz="2000" b="1" dirty="0" smtClean="0">
                <a:solidFill>
                  <a:schemeClr val="bg1"/>
                </a:solidFill>
                <a:latin typeface="+mj-lt"/>
              </a:rPr>
              <a:t>Lord Jesus and believe in your heart that God has </a:t>
            </a:r>
          </a:p>
          <a:p>
            <a:pPr algn="ctr"/>
            <a:r>
              <a:rPr lang="en-US" sz="2000" b="1" dirty="0" smtClean="0">
                <a:solidFill>
                  <a:schemeClr val="bg1"/>
                </a:solidFill>
                <a:latin typeface="+mj-lt"/>
              </a:rPr>
              <a:t>raised Him from the dead, you will be saved.</a:t>
            </a:r>
            <a:r>
              <a:rPr lang="en-US" sz="2000" dirty="0" smtClean="0"/>
              <a:t> </a:t>
            </a:r>
            <a:endParaRPr lang="en-US" sz="2000" b="1" dirty="0" smtClean="0">
              <a:solidFill>
                <a:schemeClr val="bg1"/>
              </a:solidFill>
              <a:latin typeface="+mj-lt"/>
            </a:endParaRPr>
          </a:p>
        </p:txBody>
      </p:sp>
      <p:sp>
        <p:nvSpPr>
          <p:cNvPr id="5" name="TextBox 4"/>
          <p:cNvSpPr txBox="1"/>
          <p:nvPr/>
        </p:nvSpPr>
        <p:spPr>
          <a:xfrm>
            <a:off x="2819400" y="5181600"/>
            <a:ext cx="3441968" cy="646331"/>
          </a:xfrm>
          <a:prstGeom prst="rect">
            <a:avLst/>
          </a:prstGeom>
          <a:noFill/>
        </p:spPr>
        <p:txBody>
          <a:bodyPr wrap="none" rtlCol="0">
            <a:spAutoFit/>
          </a:bodyPr>
          <a:lstStyle/>
          <a:p>
            <a:pPr algn="ctr"/>
            <a:r>
              <a:rPr lang="en-US" b="1" dirty="0" smtClean="0">
                <a:solidFill>
                  <a:schemeClr val="bg1"/>
                </a:solidFill>
              </a:rPr>
              <a:t>Must we change our lifestyles?</a:t>
            </a:r>
          </a:p>
          <a:p>
            <a:pPr algn="ctr"/>
            <a:r>
              <a:rPr lang="en-US" b="1" dirty="0" smtClean="0">
                <a:solidFill>
                  <a:schemeClr val="bg1"/>
                </a:solidFill>
              </a:rPr>
              <a:t>See page 256</a:t>
            </a:r>
            <a:endParaRPr lang="en-US" b="1" dirty="0">
              <a:solidFill>
                <a:schemeClr val="bg1"/>
              </a:solidFill>
            </a:endParaRPr>
          </a:p>
        </p:txBody>
      </p:sp>
      <p:sp>
        <p:nvSpPr>
          <p:cNvPr id="6" name="TextBox 5"/>
          <p:cNvSpPr txBox="1"/>
          <p:nvPr/>
        </p:nvSpPr>
        <p:spPr>
          <a:xfrm>
            <a:off x="533400" y="1752600"/>
            <a:ext cx="8076250" cy="707886"/>
          </a:xfrm>
          <a:prstGeom prst="rect">
            <a:avLst/>
          </a:prstGeom>
          <a:noFill/>
        </p:spPr>
        <p:txBody>
          <a:bodyPr wrap="none" rtlCol="0">
            <a:spAutoFit/>
          </a:bodyPr>
          <a:lstStyle/>
          <a:p>
            <a:pPr algn="ctr"/>
            <a:r>
              <a:rPr lang="en-US" sz="2000" b="1" dirty="0" smtClean="0">
                <a:solidFill>
                  <a:schemeClr val="bg1"/>
                </a:solidFill>
                <a:latin typeface="+mj-lt"/>
              </a:rPr>
              <a:t>Must we confess Christ and believe the gospel to be saved?</a:t>
            </a:r>
          </a:p>
          <a:p>
            <a:pPr algn="ctr"/>
            <a:r>
              <a:rPr lang="en-US" sz="2000" b="1" dirty="0" smtClean="0">
                <a:solidFill>
                  <a:schemeClr val="bg1"/>
                </a:solidFill>
                <a:latin typeface="+mj-lt"/>
              </a:rPr>
              <a:t>Is this a life and death statement?</a:t>
            </a:r>
            <a:endParaRPr lang="en-US" sz="2000" b="1" dirty="0">
              <a:solidFill>
                <a:schemeClr val="bg1"/>
              </a:solidFill>
              <a:latin typeface="+mj-lt"/>
            </a:endParaRPr>
          </a:p>
        </p:txBody>
      </p:sp>
      <p:pic>
        <p:nvPicPr>
          <p:cNvPr id="7" name="Picture 3"/>
          <p:cNvPicPr>
            <a:picLocks noChangeAspect="1" noChangeArrowheads="1"/>
          </p:cNvPicPr>
          <p:nvPr/>
        </p:nvPicPr>
        <p:blipFill>
          <a:blip r:embed="rId2"/>
          <a:srcRect/>
          <a:stretch>
            <a:fillRect/>
          </a:stretch>
        </p:blipFill>
        <p:spPr bwMode="auto">
          <a:xfrm>
            <a:off x="228600" y="152400"/>
            <a:ext cx="1724025" cy="1552575"/>
          </a:xfrm>
          <a:prstGeom prst="rect">
            <a:avLst/>
          </a:prstGeom>
          <a:noFill/>
          <a:ln w="9525">
            <a:noFill/>
            <a:miter lim="800000"/>
            <a:headEnd/>
            <a:tailEnd/>
          </a:ln>
          <a:effectLst/>
        </p:spPr>
      </p:pic>
      <p:sp>
        <p:nvSpPr>
          <p:cNvPr id="8" name="Slide Number Placeholder 7"/>
          <p:cNvSpPr>
            <a:spLocks noGrp="1"/>
          </p:cNvSpPr>
          <p:nvPr>
            <p:ph type="sldNum" sz="quarter" idx="12"/>
          </p:nvPr>
        </p:nvSpPr>
        <p:spPr/>
        <p:txBody>
          <a:bodyPr/>
          <a:lstStyle/>
          <a:p>
            <a:fld id="{105E63FB-6322-4653-9455-D87930D03227}"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5"/>
          <p:cNvSpPr txBox="1">
            <a:spLocks/>
          </p:cNvSpPr>
          <p:nvPr/>
        </p:nvSpPr>
        <p:spPr>
          <a:xfrm>
            <a:off x="1752600" y="533400"/>
            <a:ext cx="6096000" cy="609600"/>
          </a:xfrm>
          <a:prstGeom prst="rect">
            <a:avLst/>
          </a:prstGeom>
        </p:spPr>
        <p:txBody>
          <a:bodyPr vert="horz">
            <a:normAutofit/>
          </a:bodyPr>
          <a:lstStyle/>
          <a:p>
            <a:pPr marL="0" marR="0" lvl="0" indent="0" algn="ctr" defTabSz="914400" rtl="0" eaLnBrk="1" fontAlgn="auto" latinLnBrk="0" hangingPunct="1">
              <a:lnSpc>
                <a:spcPct val="100000"/>
              </a:lnSpc>
              <a:spcBef>
                <a:spcPct val="20000"/>
              </a:spcBef>
              <a:spcAft>
                <a:spcPts val="0"/>
              </a:spcAft>
              <a:buClrTx/>
              <a:buSzPct val="65000"/>
              <a:buFontTx/>
              <a:buNone/>
              <a:tabLst/>
              <a:defRPr/>
            </a:pPr>
            <a:r>
              <a:rPr kumimoji="0" lang="en-US" sz="2800" b="1" i="0" u="none" strike="noStrike" kern="1200" cap="none" spc="0" normalizeH="0" baseline="0" noProof="0" dirty="0" smtClean="0">
                <a:ln>
                  <a:noFill/>
                </a:ln>
                <a:solidFill>
                  <a:schemeClr val="bg1"/>
                </a:solidFill>
                <a:effectLst/>
                <a:uLnTx/>
                <a:uFillTx/>
                <a:latin typeface="+mj-lt"/>
                <a:ea typeface="+mn-ea"/>
                <a:cs typeface="+mn-cs"/>
              </a:rPr>
              <a:t>THE GOSPEL PRESENTATION</a:t>
            </a:r>
            <a:endParaRPr kumimoji="0" lang="en-US" sz="2800" b="1" i="0" u="none" strike="noStrike" kern="1200" cap="none" spc="0" normalizeH="0" baseline="0" noProof="0" dirty="0">
              <a:ln>
                <a:noFill/>
              </a:ln>
              <a:solidFill>
                <a:schemeClr val="bg1"/>
              </a:solidFill>
              <a:effectLst/>
              <a:uLnTx/>
              <a:uFillTx/>
              <a:latin typeface="+mj-lt"/>
              <a:ea typeface="+mn-ea"/>
              <a:cs typeface="+mn-cs"/>
            </a:endParaRPr>
          </a:p>
        </p:txBody>
      </p:sp>
      <p:sp>
        <p:nvSpPr>
          <p:cNvPr id="4" name="TextBox 3"/>
          <p:cNvSpPr txBox="1"/>
          <p:nvPr/>
        </p:nvSpPr>
        <p:spPr>
          <a:xfrm>
            <a:off x="838200" y="2514600"/>
            <a:ext cx="7728398" cy="2215991"/>
          </a:xfrm>
          <a:prstGeom prst="rect">
            <a:avLst/>
          </a:prstGeom>
          <a:noFill/>
          <a:ln w="12700" cap="rnd" cmpd="sng">
            <a:solidFill>
              <a:schemeClr val="tx1"/>
            </a:solidFill>
          </a:ln>
        </p:spPr>
        <p:txBody>
          <a:bodyPr wrap="square" rtlCol="0">
            <a:spAutoFit/>
          </a:bodyPr>
          <a:lstStyle/>
          <a:p>
            <a:pPr algn="ctr"/>
            <a:r>
              <a:rPr lang="en-US" b="1" dirty="0" smtClean="0">
                <a:solidFill>
                  <a:schemeClr val="bg1"/>
                </a:solidFill>
                <a:latin typeface="+mj-lt"/>
              </a:rPr>
              <a:t>#20</a:t>
            </a:r>
            <a:endParaRPr lang="en-US" sz="2000" b="1" dirty="0" smtClean="0">
              <a:solidFill>
                <a:schemeClr val="bg1"/>
              </a:solidFill>
              <a:latin typeface="+mj-lt"/>
            </a:endParaRPr>
          </a:p>
          <a:p>
            <a:pPr algn="ctr"/>
            <a:r>
              <a:rPr lang="en-US" sz="1400" b="1" dirty="0" smtClean="0">
                <a:solidFill>
                  <a:schemeClr val="bg1"/>
                </a:solidFill>
                <a:latin typeface="+mj-lt"/>
              </a:rPr>
              <a:t>1 Corinthians 6:9-10</a:t>
            </a:r>
            <a:r>
              <a:rPr lang="en-US" sz="1200" b="1" dirty="0" smtClean="0">
                <a:solidFill>
                  <a:schemeClr val="bg1"/>
                </a:solidFill>
                <a:latin typeface="+mj-lt"/>
              </a:rPr>
              <a:t>  </a:t>
            </a:r>
            <a:r>
              <a:rPr lang="en-US" sz="2000" b="1" dirty="0" smtClean="0">
                <a:solidFill>
                  <a:schemeClr val="bg1"/>
                </a:solidFill>
                <a:latin typeface="+mj-lt"/>
              </a:rPr>
              <a:t>Do you not know that the unrighteous </a:t>
            </a:r>
          </a:p>
          <a:p>
            <a:pPr algn="ctr"/>
            <a:r>
              <a:rPr lang="en-US" sz="2000" b="1" dirty="0" smtClean="0">
                <a:solidFill>
                  <a:schemeClr val="bg1"/>
                </a:solidFill>
                <a:latin typeface="+mj-lt"/>
              </a:rPr>
              <a:t>will not inherit the kingdom of God? Do not be deceived. </a:t>
            </a:r>
          </a:p>
          <a:p>
            <a:pPr algn="ctr"/>
            <a:r>
              <a:rPr lang="en-US" sz="2000" b="1" dirty="0" smtClean="0">
                <a:solidFill>
                  <a:schemeClr val="bg1"/>
                </a:solidFill>
                <a:latin typeface="+mj-lt"/>
              </a:rPr>
              <a:t>Neither fornicators, nor idolaters, nor adulterers, nor </a:t>
            </a:r>
          </a:p>
          <a:p>
            <a:pPr algn="ctr"/>
            <a:r>
              <a:rPr lang="en-US" sz="2000" b="1" dirty="0" smtClean="0">
                <a:solidFill>
                  <a:schemeClr val="bg1"/>
                </a:solidFill>
                <a:latin typeface="+mj-lt"/>
              </a:rPr>
              <a:t>homosexuals, </a:t>
            </a:r>
            <a:r>
              <a:rPr lang="en-US" sz="2000" b="1" baseline="30000" dirty="0" smtClean="0">
                <a:solidFill>
                  <a:schemeClr val="bg1"/>
                </a:solidFill>
                <a:latin typeface="+mj-lt"/>
              </a:rPr>
              <a:t> </a:t>
            </a:r>
            <a:r>
              <a:rPr lang="en-US" sz="2000" b="1" dirty="0" smtClean="0">
                <a:solidFill>
                  <a:schemeClr val="bg1"/>
                </a:solidFill>
                <a:latin typeface="+mj-lt"/>
              </a:rPr>
              <a:t>nor sodomites, nor thieves, nor covetous, </a:t>
            </a:r>
          </a:p>
          <a:p>
            <a:pPr algn="ctr"/>
            <a:r>
              <a:rPr lang="en-US" sz="2000" b="1" dirty="0" smtClean="0">
                <a:solidFill>
                  <a:schemeClr val="bg1"/>
                </a:solidFill>
                <a:latin typeface="+mj-lt"/>
              </a:rPr>
              <a:t>nor drunkards, nor revilers, nor extortioners will </a:t>
            </a:r>
          </a:p>
          <a:p>
            <a:pPr algn="ctr"/>
            <a:r>
              <a:rPr lang="en-US" sz="2000" b="1" dirty="0" smtClean="0">
                <a:solidFill>
                  <a:schemeClr val="bg1"/>
                </a:solidFill>
                <a:latin typeface="+mj-lt"/>
              </a:rPr>
              <a:t>inherit the kingdom of God. </a:t>
            </a:r>
          </a:p>
        </p:txBody>
      </p:sp>
      <p:sp>
        <p:nvSpPr>
          <p:cNvPr id="5" name="TextBox 4"/>
          <p:cNvSpPr txBox="1"/>
          <p:nvPr/>
        </p:nvSpPr>
        <p:spPr>
          <a:xfrm>
            <a:off x="3124200" y="5181600"/>
            <a:ext cx="2973891" cy="646331"/>
          </a:xfrm>
          <a:prstGeom prst="rect">
            <a:avLst/>
          </a:prstGeom>
          <a:noFill/>
        </p:spPr>
        <p:txBody>
          <a:bodyPr wrap="none" rtlCol="0">
            <a:spAutoFit/>
          </a:bodyPr>
          <a:lstStyle/>
          <a:p>
            <a:pPr algn="ctr"/>
            <a:r>
              <a:rPr lang="en-US" b="1" dirty="0" smtClean="0">
                <a:solidFill>
                  <a:schemeClr val="bg1"/>
                </a:solidFill>
              </a:rPr>
              <a:t>What if we do not change?</a:t>
            </a:r>
          </a:p>
          <a:p>
            <a:pPr algn="ctr"/>
            <a:r>
              <a:rPr lang="en-US" b="1" dirty="0" smtClean="0">
                <a:solidFill>
                  <a:schemeClr val="bg1"/>
                </a:solidFill>
              </a:rPr>
              <a:t>Turn to page 114</a:t>
            </a:r>
            <a:endParaRPr lang="en-US" b="1" dirty="0">
              <a:solidFill>
                <a:schemeClr val="bg1"/>
              </a:solidFill>
            </a:endParaRPr>
          </a:p>
        </p:txBody>
      </p:sp>
      <p:sp>
        <p:nvSpPr>
          <p:cNvPr id="6" name="TextBox 5"/>
          <p:cNvSpPr txBox="1"/>
          <p:nvPr/>
        </p:nvSpPr>
        <p:spPr>
          <a:xfrm>
            <a:off x="1066800" y="1752600"/>
            <a:ext cx="6946132" cy="707886"/>
          </a:xfrm>
          <a:prstGeom prst="rect">
            <a:avLst/>
          </a:prstGeom>
          <a:noFill/>
        </p:spPr>
        <p:txBody>
          <a:bodyPr wrap="none" rtlCol="0">
            <a:spAutoFit/>
          </a:bodyPr>
          <a:lstStyle/>
          <a:p>
            <a:pPr algn="ctr"/>
            <a:r>
              <a:rPr lang="en-US" sz="2000" b="1" dirty="0" smtClean="0">
                <a:solidFill>
                  <a:schemeClr val="bg1"/>
                </a:solidFill>
                <a:latin typeface="+mj-lt"/>
              </a:rPr>
              <a:t>Also see Ephesians 4:17 – 5:7 and Galatians 5:19-26</a:t>
            </a:r>
          </a:p>
          <a:p>
            <a:pPr algn="ctr"/>
            <a:r>
              <a:rPr lang="en-US" sz="2000" b="1" dirty="0" smtClean="0">
                <a:solidFill>
                  <a:schemeClr val="bg1"/>
                </a:solidFill>
                <a:latin typeface="+mj-lt"/>
              </a:rPr>
              <a:t>**** Romans 1:28-32 ****</a:t>
            </a:r>
            <a:endParaRPr lang="en-US" sz="2000" b="1" dirty="0">
              <a:solidFill>
                <a:schemeClr val="bg1"/>
              </a:solidFill>
              <a:latin typeface="+mj-lt"/>
            </a:endParaRPr>
          </a:p>
        </p:txBody>
      </p:sp>
      <p:pic>
        <p:nvPicPr>
          <p:cNvPr id="7" name="Picture 3"/>
          <p:cNvPicPr>
            <a:picLocks noChangeAspect="1" noChangeArrowheads="1"/>
          </p:cNvPicPr>
          <p:nvPr/>
        </p:nvPicPr>
        <p:blipFill>
          <a:blip r:embed="rId2"/>
          <a:srcRect/>
          <a:stretch>
            <a:fillRect/>
          </a:stretch>
        </p:blipFill>
        <p:spPr bwMode="auto">
          <a:xfrm>
            <a:off x="228600" y="152400"/>
            <a:ext cx="1724025" cy="1552575"/>
          </a:xfrm>
          <a:prstGeom prst="rect">
            <a:avLst/>
          </a:prstGeom>
          <a:noFill/>
          <a:ln w="9525">
            <a:noFill/>
            <a:miter lim="800000"/>
            <a:headEnd/>
            <a:tailEnd/>
          </a:ln>
          <a:effectLst/>
        </p:spPr>
      </p:pic>
      <p:sp>
        <p:nvSpPr>
          <p:cNvPr id="8" name="Slide Number Placeholder 7"/>
          <p:cNvSpPr>
            <a:spLocks noGrp="1"/>
          </p:cNvSpPr>
          <p:nvPr>
            <p:ph type="sldNum" sz="quarter" idx="12"/>
          </p:nvPr>
        </p:nvSpPr>
        <p:spPr/>
        <p:txBody>
          <a:bodyPr/>
          <a:lstStyle/>
          <a:p>
            <a:fld id="{105E63FB-6322-4653-9455-D87930D03227}"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5"/>
          <p:cNvSpPr txBox="1">
            <a:spLocks/>
          </p:cNvSpPr>
          <p:nvPr/>
        </p:nvSpPr>
        <p:spPr>
          <a:xfrm>
            <a:off x="1752600" y="533400"/>
            <a:ext cx="6096000" cy="609600"/>
          </a:xfrm>
          <a:prstGeom prst="rect">
            <a:avLst/>
          </a:prstGeom>
        </p:spPr>
        <p:txBody>
          <a:bodyPr vert="horz">
            <a:normAutofit/>
          </a:bodyPr>
          <a:lstStyle/>
          <a:p>
            <a:pPr marL="0" marR="0" lvl="0" indent="0" algn="ctr" defTabSz="914400" rtl="0" eaLnBrk="1" fontAlgn="auto" latinLnBrk="0" hangingPunct="1">
              <a:lnSpc>
                <a:spcPct val="100000"/>
              </a:lnSpc>
              <a:spcBef>
                <a:spcPct val="20000"/>
              </a:spcBef>
              <a:spcAft>
                <a:spcPts val="0"/>
              </a:spcAft>
              <a:buClrTx/>
              <a:buSzPct val="65000"/>
              <a:buFontTx/>
              <a:buNone/>
              <a:tabLst/>
              <a:defRPr/>
            </a:pPr>
            <a:r>
              <a:rPr kumimoji="0" lang="en-US" sz="2800" b="1" i="0" u="none" strike="noStrike" kern="1200" cap="none" spc="0" normalizeH="0" baseline="0" noProof="0" dirty="0" smtClean="0">
                <a:ln>
                  <a:noFill/>
                </a:ln>
                <a:solidFill>
                  <a:schemeClr val="bg1"/>
                </a:solidFill>
                <a:effectLst/>
                <a:uLnTx/>
                <a:uFillTx/>
                <a:latin typeface="+mj-lt"/>
                <a:ea typeface="+mn-ea"/>
                <a:cs typeface="+mn-cs"/>
              </a:rPr>
              <a:t>THE GOSPEL PRESENTATION</a:t>
            </a:r>
            <a:endParaRPr kumimoji="0" lang="en-US" sz="2800" b="1" i="0" u="none" strike="noStrike" kern="1200" cap="none" spc="0" normalizeH="0" baseline="0" noProof="0" dirty="0">
              <a:ln>
                <a:noFill/>
              </a:ln>
              <a:solidFill>
                <a:schemeClr val="bg1"/>
              </a:solidFill>
              <a:effectLst/>
              <a:uLnTx/>
              <a:uFillTx/>
              <a:latin typeface="+mj-lt"/>
              <a:ea typeface="+mn-ea"/>
              <a:cs typeface="+mn-cs"/>
            </a:endParaRPr>
          </a:p>
        </p:txBody>
      </p:sp>
      <p:sp>
        <p:nvSpPr>
          <p:cNvPr id="4" name="TextBox 3"/>
          <p:cNvSpPr txBox="1"/>
          <p:nvPr/>
        </p:nvSpPr>
        <p:spPr>
          <a:xfrm>
            <a:off x="1600200" y="2514600"/>
            <a:ext cx="6276078" cy="1908215"/>
          </a:xfrm>
          <a:prstGeom prst="rect">
            <a:avLst/>
          </a:prstGeom>
          <a:noFill/>
          <a:ln w="12700" cap="rnd" cmpd="sng">
            <a:solidFill>
              <a:schemeClr val="tx1"/>
            </a:solidFill>
          </a:ln>
        </p:spPr>
        <p:txBody>
          <a:bodyPr wrap="none" rtlCol="0">
            <a:spAutoFit/>
          </a:bodyPr>
          <a:lstStyle/>
          <a:p>
            <a:pPr algn="ctr"/>
            <a:r>
              <a:rPr lang="en-US" b="1" dirty="0" smtClean="0">
                <a:solidFill>
                  <a:schemeClr val="bg1"/>
                </a:solidFill>
                <a:latin typeface="+mj-lt"/>
              </a:rPr>
              <a:t>#21</a:t>
            </a:r>
            <a:endParaRPr lang="en-US" sz="2000" b="1" dirty="0" smtClean="0">
              <a:solidFill>
                <a:schemeClr val="bg1"/>
              </a:solidFill>
              <a:latin typeface="+mj-lt"/>
            </a:endParaRPr>
          </a:p>
          <a:p>
            <a:pPr algn="ctr"/>
            <a:r>
              <a:rPr lang="en-US" sz="1400" b="1" dirty="0" smtClean="0">
                <a:solidFill>
                  <a:schemeClr val="bg1"/>
                </a:solidFill>
                <a:latin typeface="+mj-lt"/>
              </a:rPr>
              <a:t>Luke 13:3,5</a:t>
            </a:r>
            <a:r>
              <a:rPr lang="en-US" sz="1200" b="1" dirty="0" smtClean="0">
                <a:solidFill>
                  <a:schemeClr val="bg1"/>
                </a:solidFill>
                <a:latin typeface="+mj-lt"/>
              </a:rPr>
              <a:t> </a:t>
            </a:r>
            <a:r>
              <a:rPr lang="en-US" sz="2000" b="1" dirty="0" smtClean="0">
                <a:solidFill>
                  <a:schemeClr val="bg1"/>
                </a:solidFill>
                <a:latin typeface="+mj-lt"/>
              </a:rPr>
              <a:t>3 I tell you, no; but unless you repent </a:t>
            </a:r>
          </a:p>
          <a:p>
            <a:pPr algn="ctr"/>
            <a:r>
              <a:rPr lang="en-US" sz="2000" b="1" dirty="0" smtClean="0">
                <a:solidFill>
                  <a:schemeClr val="bg1"/>
                </a:solidFill>
                <a:latin typeface="+mj-lt"/>
              </a:rPr>
              <a:t>you will all likewise perish.</a:t>
            </a:r>
          </a:p>
          <a:p>
            <a:pPr algn="ctr"/>
            <a:r>
              <a:rPr lang="en-US" sz="2000" b="1" dirty="0" smtClean="0">
                <a:solidFill>
                  <a:schemeClr val="bg1"/>
                </a:solidFill>
              </a:rPr>
              <a:t>                5 </a:t>
            </a:r>
            <a:r>
              <a:rPr lang="en-US" sz="2000" b="1" dirty="0" smtClean="0">
                <a:solidFill>
                  <a:schemeClr val="bg1"/>
                </a:solidFill>
                <a:latin typeface="+mj-lt"/>
              </a:rPr>
              <a:t>I tell you, no; but unless you repent</a:t>
            </a:r>
          </a:p>
          <a:p>
            <a:pPr algn="ctr"/>
            <a:r>
              <a:rPr lang="en-US" sz="2000" b="1" dirty="0" smtClean="0">
                <a:solidFill>
                  <a:schemeClr val="bg1"/>
                </a:solidFill>
                <a:latin typeface="+mj-lt"/>
              </a:rPr>
              <a:t> you will all likewise perish.</a:t>
            </a:r>
          </a:p>
          <a:p>
            <a:pPr algn="ctr"/>
            <a:endParaRPr lang="en-US" sz="2000" b="1" dirty="0" smtClean="0">
              <a:solidFill>
                <a:schemeClr val="bg1"/>
              </a:solidFill>
              <a:latin typeface="+mj-lt"/>
            </a:endParaRPr>
          </a:p>
        </p:txBody>
      </p:sp>
      <p:sp>
        <p:nvSpPr>
          <p:cNvPr id="5" name="TextBox 4"/>
          <p:cNvSpPr txBox="1"/>
          <p:nvPr/>
        </p:nvSpPr>
        <p:spPr>
          <a:xfrm>
            <a:off x="1981200" y="5181600"/>
            <a:ext cx="5423280" cy="646331"/>
          </a:xfrm>
          <a:prstGeom prst="rect">
            <a:avLst/>
          </a:prstGeom>
          <a:noFill/>
        </p:spPr>
        <p:txBody>
          <a:bodyPr wrap="none" rtlCol="0">
            <a:spAutoFit/>
          </a:bodyPr>
          <a:lstStyle/>
          <a:p>
            <a:pPr algn="ctr"/>
            <a:r>
              <a:rPr lang="en-US" b="1" dirty="0" smtClean="0">
                <a:solidFill>
                  <a:schemeClr val="bg1"/>
                </a:solidFill>
              </a:rPr>
              <a:t>To get in on the saving Gospel, what must we do?</a:t>
            </a:r>
          </a:p>
          <a:p>
            <a:pPr algn="ctr"/>
            <a:r>
              <a:rPr lang="en-US" b="1" dirty="0" smtClean="0">
                <a:solidFill>
                  <a:schemeClr val="bg1"/>
                </a:solidFill>
              </a:rPr>
              <a:t>Please turn to page 312.</a:t>
            </a:r>
            <a:endParaRPr lang="en-US" b="1" dirty="0">
              <a:solidFill>
                <a:schemeClr val="bg1"/>
              </a:solidFill>
            </a:endParaRPr>
          </a:p>
        </p:txBody>
      </p:sp>
      <p:sp>
        <p:nvSpPr>
          <p:cNvPr id="6" name="TextBox 5"/>
          <p:cNvSpPr txBox="1"/>
          <p:nvPr/>
        </p:nvSpPr>
        <p:spPr>
          <a:xfrm>
            <a:off x="2057400" y="1752600"/>
            <a:ext cx="5022530" cy="400110"/>
          </a:xfrm>
          <a:prstGeom prst="rect">
            <a:avLst/>
          </a:prstGeom>
          <a:noFill/>
        </p:spPr>
        <p:txBody>
          <a:bodyPr wrap="none" rtlCol="0">
            <a:spAutoFit/>
          </a:bodyPr>
          <a:lstStyle/>
          <a:p>
            <a:pPr algn="ctr"/>
            <a:r>
              <a:rPr lang="en-US" sz="2000" b="1" dirty="0" smtClean="0">
                <a:solidFill>
                  <a:schemeClr val="bg1"/>
                </a:solidFill>
                <a:latin typeface="+mj-lt"/>
              </a:rPr>
              <a:t>Are these life-and-death statements?</a:t>
            </a:r>
          </a:p>
        </p:txBody>
      </p:sp>
      <p:pic>
        <p:nvPicPr>
          <p:cNvPr id="7" name="Picture 3"/>
          <p:cNvPicPr>
            <a:picLocks noChangeAspect="1" noChangeArrowheads="1"/>
          </p:cNvPicPr>
          <p:nvPr/>
        </p:nvPicPr>
        <p:blipFill>
          <a:blip r:embed="rId2"/>
          <a:srcRect/>
          <a:stretch>
            <a:fillRect/>
          </a:stretch>
        </p:blipFill>
        <p:spPr bwMode="auto">
          <a:xfrm>
            <a:off x="228600" y="152400"/>
            <a:ext cx="1724025" cy="1552575"/>
          </a:xfrm>
          <a:prstGeom prst="rect">
            <a:avLst/>
          </a:prstGeom>
          <a:noFill/>
          <a:ln w="9525">
            <a:noFill/>
            <a:miter lim="800000"/>
            <a:headEnd/>
            <a:tailEnd/>
          </a:ln>
          <a:effectLst/>
        </p:spPr>
      </p:pic>
      <p:sp>
        <p:nvSpPr>
          <p:cNvPr id="8" name="Slide Number Placeholder 7"/>
          <p:cNvSpPr>
            <a:spLocks noGrp="1"/>
          </p:cNvSpPr>
          <p:nvPr>
            <p:ph type="sldNum" sz="quarter" idx="12"/>
          </p:nvPr>
        </p:nvSpPr>
        <p:spPr/>
        <p:txBody>
          <a:bodyPr/>
          <a:lstStyle/>
          <a:p>
            <a:fld id="{105E63FB-6322-4653-9455-D87930D03227}"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5"/>
          <p:cNvSpPr txBox="1">
            <a:spLocks/>
          </p:cNvSpPr>
          <p:nvPr/>
        </p:nvSpPr>
        <p:spPr>
          <a:xfrm>
            <a:off x="1752600" y="533400"/>
            <a:ext cx="6096000" cy="609600"/>
          </a:xfrm>
          <a:prstGeom prst="rect">
            <a:avLst/>
          </a:prstGeom>
        </p:spPr>
        <p:txBody>
          <a:bodyPr vert="horz">
            <a:normAutofit/>
          </a:bodyPr>
          <a:lstStyle/>
          <a:p>
            <a:pPr marL="0" marR="0" lvl="0" indent="0" algn="ctr" defTabSz="914400" rtl="0" eaLnBrk="1" fontAlgn="auto" latinLnBrk="0" hangingPunct="1">
              <a:lnSpc>
                <a:spcPct val="100000"/>
              </a:lnSpc>
              <a:spcBef>
                <a:spcPct val="20000"/>
              </a:spcBef>
              <a:spcAft>
                <a:spcPts val="0"/>
              </a:spcAft>
              <a:buClrTx/>
              <a:buSzPct val="65000"/>
              <a:buFontTx/>
              <a:buNone/>
              <a:tabLst/>
              <a:defRPr/>
            </a:pPr>
            <a:r>
              <a:rPr kumimoji="0" lang="en-US" sz="2800" b="1" i="0" u="none" strike="noStrike" kern="1200" cap="none" spc="0" normalizeH="0" baseline="0" noProof="0" dirty="0" smtClean="0">
                <a:ln>
                  <a:noFill/>
                </a:ln>
                <a:solidFill>
                  <a:schemeClr val="bg1"/>
                </a:solidFill>
                <a:effectLst/>
                <a:uLnTx/>
                <a:uFillTx/>
                <a:latin typeface="+mj-lt"/>
                <a:ea typeface="+mn-ea"/>
                <a:cs typeface="+mn-cs"/>
              </a:rPr>
              <a:t>THE GOSPEL PRESENTATION</a:t>
            </a:r>
            <a:endParaRPr kumimoji="0" lang="en-US" sz="2800" b="1" i="0" u="none" strike="noStrike" kern="1200" cap="none" spc="0" normalizeH="0" baseline="0" noProof="0" dirty="0">
              <a:ln>
                <a:noFill/>
              </a:ln>
              <a:solidFill>
                <a:schemeClr val="bg1"/>
              </a:solidFill>
              <a:effectLst/>
              <a:uLnTx/>
              <a:uFillTx/>
              <a:latin typeface="+mj-lt"/>
              <a:ea typeface="+mn-ea"/>
              <a:cs typeface="+mn-cs"/>
            </a:endParaRPr>
          </a:p>
        </p:txBody>
      </p:sp>
      <p:sp>
        <p:nvSpPr>
          <p:cNvPr id="4" name="TextBox 3"/>
          <p:cNvSpPr txBox="1"/>
          <p:nvPr/>
        </p:nvSpPr>
        <p:spPr>
          <a:xfrm>
            <a:off x="457200" y="2514600"/>
            <a:ext cx="8177239" cy="2523768"/>
          </a:xfrm>
          <a:prstGeom prst="rect">
            <a:avLst/>
          </a:prstGeom>
          <a:noFill/>
          <a:ln w="12700" cap="rnd" cmpd="sng">
            <a:solidFill>
              <a:schemeClr val="tx1"/>
            </a:solidFill>
          </a:ln>
        </p:spPr>
        <p:txBody>
          <a:bodyPr wrap="none" rtlCol="0">
            <a:spAutoFit/>
          </a:bodyPr>
          <a:lstStyle/>
          <a:p>
            <a:pPr algn="ctr"/>
            <a:r>
              <a:rPr lang="en-US" b="1" dirty="0" smtClean="0">
                <a:solidFill>
                  <a:schemeClr val="bg1"/>
                </a:solidFill>
                <a:latin typeface="+mj-lt"/>
              </a:rPr>
              <a:t>#22</a:t>
            </a:r>
            <a:endParaRPr lang="en-US" sz="2000" b="1" dirty="0" smtClean="0">
              <a:solidFill>
                <a:schemeClr val="bg1"/>
              </a:solidFill>
              <a:latin typeface="+mj-lt"/>
            </a:endParaRPr>
          </a:p>
          <a:p>
            <a:pPr algn="ctr"/>
            <a:r>
              <a:rPr lang="en-US" sz="1400" b="1" dirty="0" smtClean="0">
                <a:solidFill>
                  <a:schemeClr val="bg1"/>
                </a:solidFill>
                <a:latin typeface="+mj-lt"/>
              </a:rPr>
              <a:t>2 Thessalonians 1:7-9</a:t>
            </a:r>
            <a:r>
              <a:rPr lang="en-US" sz="1200" b="1" dirty="0" smtClean="0">
                <a:solidFill>
                  <a:schemeClr val="bg1"/>
                </a:solidFill>
                <a:latin typeface="+mj-lt"/>
              </a:rPr>
              <a:t>  </a:t>
            </a:r>
            <a:r>
              <a:rPr lang="en-US" sz="2000" b="1" dirty="0" smtClean="0">
                <a:solidFill>
                  <a:schemeClr val="bg1"/>
                </a:solidFill>
                <a:latin typeface="+mj-lt"/>
              </a:rPr>
              <a:t>and to give you who are troubled rest </a:t>
            </a:r>
          </a:p>
          <a:p>
            <a:pPr algn="ctr"/>
            <a:r>
              <a:rPr lang="en-US" sz="2000" b="1" dirty="0" smtClean="0">
                <a:solidFill>
                  <a:schemeClr val="bg1"/>
                </a:solidFill>
                <a:latin typeface="+mj-lt"/>
              </a:rPr>
              <a:t>with us when the Lord Jesus is revealed from heaven </a:t>
            </a:r>
          </a:p>
          <a:p>
            <a:pPr algn="ctr"/>
            <a:r>
              <a:rPr lang="en-US" sz="2000" b="1" dirty="0" smtClean="0">
                <a:solidFill>
                  <a:schemeClr val="bg1"/>
                </a:solidFill>
                <a:latin typeface="+mj-lt"/>
              </a:rPr>
              <a:t>with His mighty angels, in flaming fire taking vengeance </a:t>
            </a:r>
          </a:p>
          <a:p>
            <a:pPr algn="ctr"/>
            <a:r>
              <a:rPr lang="en-US" sz="2000" b="1" dirty="0" smtClean="0">
                <a:solidFill>
                  <a:schemeClr val="bg1"/>
                </a:solidFill>
                <a:latin typeface="+mj-lt"/>
              </a:rPr>
              <a:t>on those who do not know God, and on those who do </a:t>
            </a:r>
          </a:p>
          <a:p>
            <a:pPr algn="ctr"/>
            <a:r>
              <a:rPr lang="en-US" sz="2000" b="1" dirty="0" smtClean="0">
                <a:solidFill>
                  <a:schemeClr val="bg1"/>
                </a:solidFill>
                <a:latin typeface="+mj-lt"/>
              </a:rPr>
              <a:t>not obey the gospel of our Lord Jesus Christ. These shall be </a:t>
            </a:r>
          </a:p>
          <a:p>
            <a:pPr algn="ctr"/>
            <a:r>
              <a:rPr lang="en-US" sz="2000" b="1" dirty="0" smtClean="0">
                <a:solidFill>
                  <a:schemeClr val="bg1"/>
                </a:solidFill>
                <a:latin typeface="+mj-lt"/>
              </a:rPr>
              <a:t>punished with everlasting destruction from the presence </a:t>
            </a:r>
          </a:p>
          <a:p>
            <a:pPr algn="ctr"/>
            <a:r>
              <a:rPr lang="en-US" sz="2000" b="1" dirty="0" smtClean="0">
                <a:solidFill>
                  <a:schemeClr val="bg1"/>
                </a:solidFill>
                <a:latin typeface="+mj-lt"/>
              </a:rPr>
              <a:t>of the Lord and from the glory of His power, </a:t>
            </a:r>
          </a:p>
        </p:txBody>
      </p:sp>
      <p:sp>
        <p:nvSpPr>
          <p:cNvPr id="5" name="TextBox 4"/>
          <p:cNvSpPr txBox="1"/>
          <p:nvPr/>
        </p:nvSpPr>
        <p:spPr>
          <a:xfrm>
            <a:off x="2514600" y="5181600"/>
            <a:ext cx="4015844" cy="646331"/>
          </a:xfrm>
          <a:prstGeom prst="rect">
            <a:avLst/>
          </a:prstGeom>
          <a:noFill/>
        </p:spPr>
        <p:txBody>
          <a:bodyPr wrap="none" rtlCol="0">
            <a:spAutoFit/>
          </a:bodyPr>
          <a:lstStyle/>
          <a:p>
            <a:pPr algn="ctr"/>
            <a:r>
              <a:rPr lang="en-US" b="1" dirty="0" smtClean="0">
                <a:solidFill>
                  <a:schemeClr val="bg1"/>
                </a:solidFill>
              </a:rPr>
              <a:t>How do humans “obey the Gospel?”</a:t>
            </a:r>
          </a:p>
          <a:p>
            <a:pPr algn="ctr"/>
            <a:r>
              <a:rPr lang="en-US" b="1" dirty="0" smtClean="0">
                <a:solidFill>
                  <a:schemeClr val="bg1"/>
                </a:solidFill>
              </a:rPr>
              <a:t>Turn to page 235</a:t>
            </a:r>
            <a:endParaRPr lang="en-US" b="1" dirty="0">
              <a:solidFill>
                <a:schemeClr val="bg1"/>
              </a:solidFill>
            </a:endParaRPr>
          </a:p>
        </p:txBody>
      </p:sp>
      <p:sp>
        <p:nvSpPr>
          <p:cNvPr id="6" name="TextBox 5"/>
          <p:cNvSpPr txBox="1"/>
          <p:nvPr/>
        </p:nvSpPr>
        <p:spPr>
          <a:xfrm>
            <a:off x="1905000" y="1600200"/>
            <a:ext cx="5456943" cy="707886"/>
          </a:xfrm>
          <a:prstGeom prst="rect">
            <a:avLst/>
          </a:prstGeom>
          <a:noFill/>
        </p:spPr>
        <p:txBody>
          <a:bodyPr wrap="none" rtlCol="0">
            <a:spAutoFit/>
          </a:bodyPr>
          <a:lstStyle/>
          <a:p>
            <a:pPr algn="ctr"/>
            <a:r>
              <a:rPr lang="en-US" sz="2000" b="1" dirty="0" smtClean="0">
                <a:solidFill>
                  <a:schemeClr val="bg1"/>
                </a:solidFill>
                <a:latin typeface="+mj-lt"/>
              </a:rPr>
              <a:t>What must we do to escape God’s</a:t>
            </a:r>
          </a:p>
          <a:p>
            <a:pPr algn="ctr"/>
            <a:r>
              <a:rPr lang="en-US" sz="2000" b="1" dirty="0" smtClean="0">
                <a:solidFill>
                  <a:schemeClr val="bg1"/>
                </a:solidFill>
                <a:latin typeface="+mj-lt"/>
              </a:rPr>
              <a:t>vengeance and everlasting destruction?</a:t>
            </a:r>
          </a:p>
        </p:txBody>
      </p:sp>
      <p:pic>
        <p:nvPicPr>
          <p:cNvPr id="7" name="Picture 3"/>
          <p:cNvPicPr>
            <a:picLocks noChangeAspect="1" noChangeArrowheads="1"/>
          </p:cNvPicPr>
          <p:nvPr/>
        </p:nvPicPr>
        <p:blipFill>
          <a:blip r:embed="rId2"/>
          <a:srcRect/>
          <a:stretch>
            <a:fillRect/>
          </a:stretch>
        </p:blipFill>
        <p:spPr bwMode="auto">
          <a:xfrm>
            <a:off x="228600" y="152400"/>
            <a:ext cx="1724025" cy="1552575"/>
          </a:xfrm>
          <a:prstGeom prst="rect">
            <a:avLst/>
          </a:prstGeom>
          <a:noFill/>
          <a:ln w="9525">
            <a:noFill/>
            <a:miter lim="800000"/>
            <a:headEnd/>
            <a:tailEnd/>
          </a:ln>
          <a:effectLst/>
        </p:spPr>
      </p:pic>
      <p:sp>
        <p:nvSpPr>
          <p:cNvPr id="8" name="Slide Number Placeholder 7"/>
          <p:cNvSpPr>
            <a:spLocks noGrp="1"/>
          </p:cNvSpPr>
          <p:nvPr>
            <p:ph type="sldNum" sz="quarter" idx="12"/>
          </p:nvPr>
        </p:nvSpPr>
        <p:spPr/>
        <p:txBody>
          <a:bodyPr/>
          <a:lstStyle/>
          <a:p>
            <a:fld id="{105E63FB-6322-4653-9455-D87930D03227}"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5"/>
          <p:cNvSpPr txBox="1">
            <a:spLocks/>
          </p:cNvSpPr>
          <p:nvPr/>
        </p:nvSpPr>
        <p:spPr>
          <a:xfrm>
            <a:off x="1752600" y="533400"/>
            <a:ext cx="6096000" cy="609600"/>
          </a:xfrm>
          <a:prstGeom prst="rect">
            <a:avLst/>
          </a:prstGeom>
        </p:spPr>
        <p:txBody>
          <a:bodyPr vert="horz">
            <a:normAutofit/>
          </a:bodyPr>
          <a:lstStyle/>
          <a:p>
            <a:pPr marL="0" marR="0" lvl="0" indent="0" algn="ctr" defTabSz="914400" rtl="0" eaLnBrk="1" fontAlgn="auto" latinLnBrk="0" hangingPunct="1">
              <a:lnSpc>
                <a:spcPct val="100000"/>
              </a:lnSpc>
              <a:spcBef>
                <a:spcPct val="20000"/>
              </a:spcBef>
              <a:spcAft>
                <a:spcPts val="0"/>
              </a:spcAft>
              <a:buClrTx/>
              <a:buSzPct val="65000"/>
              <a:buFontTx/>
              <a:buNone/>
              <a:tabLst/>
              <a:defRPr/>
            </a:pPr>
            <a:r>
              <a:rPr kumimoji="0" lang="en-US" sz="2800" b="1" i="0" u="none" strike="noStrike" kern="1200" cap="none" spc="0" normalizeH="0" baseline="0" noProof="0" dirty="0" smtClean="0">
                <a:ln>
                  <a:noFill/>
                </a:ln>
                <a:solidFill>
                  <a:schemeClr val="bg1"/>
                </a:solidFill>
                <a:effectLst/>
                <a:uLnTx/>
                <a:uFillTx/>
                <a:latin typeface="+mj-lt"/>
                <a:ea typeface="+mn-ea"/>
                <a:cs typeface="+mn-cs"/>
              </a:rPr>
              <a:t>THE GOSPEL PRESENTATION</a:t>
            </a:r>
            <a:endParaRPr kumimoji="0" lang="en-US" sz="2800" b="1" i="0" u="none" strike="noStrike" kern="1200" cap="none" spc="0" normalizeH="0" baseline="0" noProof="0" dirty="0">
              <a:ln>
                <a:noFill/>
              </a:ln>
              <a:solidFill>
                <a:schemeClr val="bg1"/>
              </a:solidFill>
              <a:effectLst/>
              <a:uLnTx/>
              <a:uFillTx/>
              <a:latin typeface="+mj-lt"/>
              <a:ea typeface="+mn-ea"/>
              <a:cs typeface="+mn-cs"/>
            </a:endParaRPr>
          </a:p>
        </p:txBody>
      </p:sp>
      <p:sp>
        <p:nvSpPr>
          <p:cNvPr id="4" name="TextBox 3"/>
          <p:cNvSpPr txBox="1"/>
          <p:nvPr/>
        </p:nvSpPr>
        <p:spPr>
          <a:xfrm>
            <a:off x="838200" y="2133601"/>
            <a:ext cx="7560083" cy="3754874"/>
          </a:xfrm>
          <a:prstGeom prst="rect">
            <a:avLst/>
          </a:prstGeom>
          <a:noFill/>
          <a:ln w="12700" cap="rnd" cmpd="sng">
            <a:solidFill>
              <a:schemeClr val="tx1"/>
            </a:solidFill>
          </a:ln>
        </p:spPr>
        <p:txBody>
          <a:bodyPr wrap="square" rtlCol="0">
            <a:spAutoFit/>
          </a:bodyPr>
          <a:lstStyle/>
          <a:p>
            <a:pPr algn="ctr"/>
            <a:r>
              <a:rPr lang="en-US" b="1" dirty="0" smtClean="0">
                <a:solidFill>
                  <a:schemeClr val="bg1"/>
                </a:solidFill>
                <a:latin typeface="+mj-lt"/>
              </a:rPr>
              <a:t>#23</a:t>
            </a:r>
            <a:endParaRPr lang="en-US" sz="2000" b="1" dirty="0" smtClean="0">
              <a:solidFill>
                <a:schemeClr val="bg1"/>
              </a:solidFill>
              <a:latin typeface="+mj-lt"/>
            </a:endParaRPr>
          </a:p>
          <a:p>
            <a:pPr algn="ctr"/>
            <a:r>
              <a:rPr lang="en-US" sz="1400" b="1" dirty="0" smtClean="0">
                <a:solidFill>
                  <a:schemeClr val="bg1"/>
                </a:solidFill>
                <a:latin typeface="+mj-lt"/>
              </a:rPr>
              <a:t>Romans 6:3-6</a:t>
            </a:r>
            <a:r>
              <a:rPr lang="en-US" sz="1200" b="1" dirty="0" smtClean="0">
                <a:solidFill>
                  <a:schemeClr val="bg1"/>
                </a:solidFill>
                <a:latin typeface="+mj-lt"/>
              </a:rPr>
              <a:t>  </a:t>
            </a:r>
            <a:r>
              <a:rPr lang="en-US" sz="2000" b="1" dirty="0" smtClean="0">
                <a:solidFill>
                  <a:schemeClr val="bg1"/>
                </a:solidFill>
                <a:latin typeface="+mj-lt"/>
              </a:rPr>
              <a:t>Or do you not know that as many of us as </a:t>
            </a:r>
          </a:p>
          <a:p>
            <a:pPr algn="ctr"/>
            <a:r>
              <a:rPr lang="en-US" sz="2000" b="1" dirty="0" smtClean="0">
                <a:solidFill>
                  <a:schemeClr val="bg1"/>
                </a:solidFill>
                <a:latin typeface="+mj-lt"/>
              </a:rPr>
              <a:t>were baptized into Christ Jesus were baptized into </a:t>
            </a:r>
          </a:p>
          <a:p>
            <a:pPr algn="ctr"/>
            <a:r>
              <a:rPr lang="en-US" sz="2000" b="1" dirty="0" smtClean="0">
                <a:solidFill>
                  <a:schemeClr val="bg1"/>
                </a:solidFill>
                <a:latin typeface="+mj-lt"/>
              </a:rPr>
              <a:t>His death? Therefore we were buried with Him through </a:t>
            </a:r>
          </a:p>
          <a:p>
            <a:pPr algn="ctr"/>
            <a:r>
              <a:rPr lang="en-US" sz="2000" b="1" dirty="0" smtClean="0">
                <a:solidFill>
                  <a:schemeClr val="bg1"/>
                </a:solidFill>
                <a:latin typeface="+mj-lt"/>
              </a:rPr>
              <a:t>baptism into death, that just as Christ was raised from </a:t>
            </a:r>
          </a:p>
          <a:p>
            <a:pPr algn="ctr"/>
            <a:r>
              <a:rPr lang="en-US" sz="2000" b="1" dirty="0" smtClean="0">
                <a:solidFill>
                  <a:schemeClr val="bg1"/>
                </a:solidFill>
                <a:latin typeface="+mj-lt"/>
              </a:rPr>
              <a:t>the dead by the glory of the Father, even so we also </a:t>
            </a:r>
          </a:p>
          <a:p>
            <a:pPr algn="ctr"/>
            <a:r>
              <a:rPr lang="en-US" sz="2000" b="1" dirty="0" smtClean="0">
                <a:solidFill>
                  <a:schemeClr val="bg1"/>
                </a:solidFill>
                <a:latin typeface="+mj-lt"/>
              </a:rPr>
              <a:t>should walk in newness of life. For if we have been</a:t>
            </a:r>
          </a:p>
          <a:p>
            <a:pPr algn="ctr"/>
            <a:r>
              <a:rPr lang="en-US" sz="2000" b="1" dirty="0" smtClean="0">
                <a:solidFill>
                  <a:schemeClr val="bg1"/>
                </a:solidFill>
                <a:latin typeface="+mj-lt"/>
              </a:rPr>
              <a:t>united together in the likeness of His death, certainly </a:t>
            </a:r>
          </a:p>
          <a:p>
            <a:pPr algn="ctr"/>
            <a:r>
              <a:rPr lang="en-US" sz="2000" b="1" dirty="0" smtClean="0">
                <a:solidFill>
                  <a:schemeClr val="bg1"/>
                </a:solidFill>
                <a:latin typeface="+mj-lt"/>
              </a:rPr>
              <a:t>we also shall be </a:t>
            </a:r>
            <a:r>
              <a:rPr lang="en-US" sz="2000" b="1" i="1" dirty="0" smtClean="0">
                <a:solidFill>
                  <a:schemeClr val="bg1"/>
                </a:solidFill>
                <a:latin typeface="+mj-lt"/>
              </a:rPr>
              <a:t>in the likeness of His</a:t>
            </a:r>
            <a:r>
              <a:rPr lang="en-US" sz="2000" b="1" dirty="0" smtClean="0">
                <a:solidFill>
                  <a:schemeClr val="bg1"/>
                </a:solidFill>
                <a:latin typeface="+mj-lt"/>
              </a:rPr>
              <a:t> resurrection, </a:t>
            </a:r>
          </a:p>
          <a:p>
            <a:pPr algn="ctr"/>
            <a:r>
              <a:rPr lang="en-US" sz="2000" b="1" dirty="0" smtClean="0">
                <a:solidFill>
                  <a:schemeClr val="bg1"/>
                </a:solidFill>
                <a:latin typeface="+mj-lt"/>
              </a:rPr>
              <a:t>knowing this, that our old man was crucified with </a:t>
            </a:r>
            <a:r>
              <a:rPr lang="en-US" sz="2000" b="1" i="1" dirty="0" smtClean="0">
                <a:solidFill>
                  <a:schemeClr val="bg1"/>
                </a:solidFill>
                <a:latin typeface="+mj-lt"/>
              </a:rPr>
              <a:t>Him</a:t>
            </a:r>
            <a:r>
              <a:rPr lang="en-US" sz="2000" b="1" dirty="0" smtClean="0">
                <a:solidFill>
                  <a:schemeClr val="bg1"/>
                </a:solidFill>
                <a:latin typeface="+mj-lt"/>
              </a:rPr>
              <a:t>, </a:t>
            </a:r>
          </a:p>
          <a:p>
            <a:pPr algn="ctr"/>
            <a:r>
              <a:rPr lang="en-US" sz="2000" b="1" dirty="0" smtClean="0">
                <a:solidFill>
                  <a:schemeClr val="bg1"/>
                </a:solidFill>
                <a:latin typeface="+mj-lt"/>
              </a:rPr>
              <a:t>that the body of sin might be done away with, that we </a:t>
            </a:r>
          </a:p>
          <a:p>
            <a:pPr algn="ctr"/>
            <a:r>
              <a:rPr lang="en-US" sz="2000" b="1" dirty="0" smtClean="0">
                <a:solidFill>
                  <a:schemeClr val="bg1"/>
                </a:solidFill>
                <a:latin typeface="+mj-lt"/>
              </a:rPr>
              <a:t>should no longer be slaves of sin.</a:t>
            </a:r>
            <a:r>
              <a:rPr lang="en-US" sz="2000" dirty="0" smtClean="0"/>
              <a:t> </a:t>
            </a:r>
            <a:endParaRPr lang="en-US" sz="2000" b="1" dirty="0" smtClean="0">
              <a:solidFill>
                <a:schemeClr val="bg1"/>
              </a:solidFill>
              <a:latin typeface="+mj-lt"/>
            </a:endParaRPr>
          </a:p>
        </p:txBody>
      </p:sp>
      <p:sp>
        <p:nvSpPr>
          <p:cNvPr id="5" name="TextBox 4"/>
          <p:cNvSpPr txBox="1"/>
          <p:nvPr/>
        </p:nvSpPr>
        <p:spPr>
          <a:xfrm>
            <a:off x="3429000" y="6019800"/>
            <a:ext cx="2755883" cy="646331"/>
          </a:xfrm>
          <a:prstGeom prst="rect">
            <a:avLst/>
          </a:prstGeom>
          <a:noFill/>
        </p:spPr>
        <p:txBody>
          <a:bodyPr wrap="none" rtlCol="0">
            <a:spAutoFit/>
          </a:bodyPr>
          <a:lstStyle/>
          <a:p>
            <a:pPr algn="ctr"/>
            <a:endParaRPr lang="en-US" b="1" dirty="0" smtClean="0">
              <a:solidFill>
                <a:schemeClr val="bg1"/>
              </a:solidFill>
            </a:endParaRPr>
          </a:p>
          <a:p>
            <a:pPr algn="ctr"/>
            <a:r>
              <a:rPr lang="en-US" b="1" dirty="0" smtClean="0">
                <a:solidFill>
                  <a:schemeClr val="bg1"/>
                </a:solidFill>
              </a:rPr>
              <a:t>Please turn to next page.</a:t>
            </a:r>
            <a:endParaRPr lang="en-US" b="1" dirty="0">
              <a:solidFill>
                <a:schemeClr val="bg1"/>
              </a:solidFill>
            </a:endParaRPr>
          </a:p>
        </p:txBody>
      </p:sp>
      <p:sp>
        <p:nvSpPr>
          <p:cNvPr id="6" name="TextBox 5"/>
          <p:cNvSpPr txBox="1"/>
          <p:nvPr/>
        </p:nvSpPr>
        <p:spPr>
          <a:xfrm>
            <a:off x="2438400" y="1295400"/>
            <a:ext cx="4209807" cy="707886"/>
          </a:xfrm>
          <a:prstGeom prst="rect">
            <a:avLst/>
          </a:prstGeom>
          <a:noFill/>
        </p:spPr>
        <p:txBody>
          <a:bodyPr wrap="none" rtlCol="0">
            <a:spAutoFit/>
          </a:bodyPr>
          <a:lstStyle/>
          <a:p>
            <a:pPr algn="ctr"/>
            <a:r>
              <a:rPr lang="en-US" sz="2000" b="1" dirty="0" smtClean="0">
                <a:solidFill>
                  <a:schemeClr val="bg1"/>
                </a:solidFill>
                <a:latin typeface="+mj-lt"/>
              </a:rPr>
              <a:t>Do you see the Gospel here?</a:t>
            </a:r>
          </a:p>
          <a:p>
            <a:pPr algn="ctr"/>
            <a:r>
              <a:rPr lang="en-US" sz="2000" b="1" dirty="0" smtClean="0">
                <a:solidFill>
                  <a:schemeClr val="bg1"/>
                </a:solidFill>
                <a:latin typeface="+mj-lt"/>
              </a:rPr>
              <a:t>How do we get into His death?</a:t>
            </a:r>
          </a:p>
        </p:txBody>
      </p:sp>
      <p:pic>
        <p:nvPicPr>
          <p:cNvPr id="7" name="Picture 3"/>
          <p:cNvPicPr>
            <a:picLocks noChangeAspect="1" noChangeArrowheads="1"/>
          </p:cNvPicPr>
          <p:nvPr/>
        </p:nvPicPr>
        <p:blipFill>
          <a:blip r:embed="rId2"/>
          <a:srcRect/>
          <a:stretch>
            <a:fillRect/>
          </a:stretch>
        </p:blipFill>
        <p:spPr bwMode="auto">
          <a:xfrm>
            <a:off x="228600" y="152400"/>
            <a:ext cx="1724025" cy="1552575"/>
          </a:xfrm>
          <a:prstGeom prst="rect">
            <a:avLst/>
          </a:prstGeom>
          <a:noFill/>
          <a:ln w="9525">
            <a:noFill/>
            <a:miter lim="800000"/>
            <a:headEnd/>
            <a:tailEnd/>
          </a:ln>
          <a:effectLst/>
        </p:spPr>
      </p:pic>
      <p:sp>
        <p:nvSpPr>
          <p:cNvPr id="8" name="Slide Number Placeholder 7"/>
          <p:cNvSpPr>
            <a:spLocks noGrp="1"/>
          </p:cNvSpPr>
          <p:nvPr>
            <p:ph type="sldNum" sz="quarter" idx="12"/>
          </p:nvPr>
        </p:nvSpPr>
        <p:spPr/>
        <p:txBody>
          <a:bodyPr/>
          <a:lstStyle/>
          <a:p>
            <a:fld id="{105E63FB-6322-4653-9455-D87930D03227}"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5"/>
          <p:cNvSpPr txBox="1">
            <a:spLocks/>
          </p:cNvSpPr>
          <p:nvPr/>
        </p:nvSpPr>
        <p:spPr>
          <a:xfrm>
            <a:off x="1752600" y="533400"/>
            <a:ext cx="6096000" cy="609600"/>
          </a:xfrm>
          <a:prstGeom prst="rect">
            <a:avLst/>
          </a:prstGeom>
        </p:spPr>
        <p:txBody>
          <a:bodyPr vert="horz">
            <a:normAutofit/>
          </a:bodyPr>
          <a:lstStyle/>
          <a:p>
            <a:pPr marL="0" marR="0" lvl="0" indent="0" algn="ctr" defTabSz="914400" rtl="0" eaLnBrk="1" fontAlgn="auto" latinLnBrk="0" hangingPunct="1">
              <a:lnSpc>
                <a:spcPct val="100000"/>
              </a:lnSpc>
              <a:spcBef>
                <a:spcPct val="20000"/>
              </a:spcBef>
              <a:spcAft>
                <a:spcPts val="0"/>
              </a:spcAft>
              <a:buClrTx/>
              <a:buSzPct val="65000"/>
              <a:buFontTx/>
              <a:buNone/>
              <a:tabLst/>
              <a:defRPr/>
            </a:pPr>
            <a:r>
              <a:rPr kumimoji="0" lang="en-US" sz="2800" b="1" i="0" u="none" strike="noStrike" kern="1200" cap="none" spc="0" normalizeH="0" baseline="0" noProof="0" dirty="0" smtClean="0">
                <a:ln>
                  <a:noFill/>
                </a:ln>
                <a:solidFill>
                  <a:schemeClr val="bg1"/>
                </a:solidFill>
                <a:effectLst/>
                <a:uLnTx/>
                <a:uFillTx/>
                <a:latin typeface="+mj-lt"/>
                <a:ea typeface="+mn-ea"/>
                <a:cs typeface="+mn-cs"/>
              </a:rPr>
              <a:t>THE GOSPEL PRESENTATION</a:t>
            </a:r>
            <a:endParaRPr kumimoji="0" lang="en-US" sz="2800" b="1" i="0" u="none" strike="noStrike" kern="1200" cap="none" spc="0" normalizeH="0" baseline="0" noProof="0" dirty="0">
              <a:ln>
                <a:noFill/>
              </a:ln>
              <a:solidFill>
                <a:schemeClr val="bg1"/>
              </a:solidFill>
              <a:effectLst/>
              <a:uLnTx/>
              <a:uFillTx/>
              <a:latin typeface="+mj-lt"/>
              <a:ea typeface="+mn-ea"/>
              <a:cs typeface="+mn-cs"/>
            </a:endParaRPr>
          </a:p>
        </p:txBody>
      </p:sp>
      <p:sp>
        <p:nvSpPr>
          <p:cNvPr id="6" name="TextBox 5"/>
          <p:cNvSpPr txBox="1"/>
          <p:nvPr/>
        </p:nvSpPr>
        <p:spPr>
          <a:xfrm>
            <a:off x="990600" y="2438400"/>
            <a:ext cx="7269939" cy="1938992"/>
          </a:xfrm>
          <a:prstGeom prst="rect">
            <a:avLst/>
          </a:prstGeom>
          <a:noFill/>
        </p:spPr>
        <p:txBody>
          <a:bodyPr wrap="none" rtlCol="0">
            <a:spAutoFit/>
          </a:bodyPr>
          <a:lstStyle/>
          <a:p>
            <a:r>
              <a:rPr lang="en-US" sz="2400" b="1" dirty="0" smtClean="0">
                <a:solidFill>
                  <a:schemeClr val="bg1"/>
                </a:solidFill>
                <a:latin typeface="+mj-lt"/>
              </a:rPr>
              <a:t>What if the Lord were to come right now?</a:t>
            </a:r>
          </a:p>
          <a:p>
            <a:endParaRPr lang="en-US" sz="2400" b="1" dirty="0" smtClean="0">
              <a:solidFill>
                <a:schemeClr val="bg1"/>
              </a:solidFill>
              <a:latin typeface="+mj-lt"/>
            </a:endParaRPr>
          </a:p>
          <a:p>
            <a:endParaRPr lang="en-US" sz="2400" b="1" dirty="0" smtClean="0">
              <a:solidFill>
                <a:schemeClr val="bg1"/>
              </a:solidFill>
              <a:latin typeface="+mj-lt"/>
            </a:endParaRPr>
          </a:p>
          <a:p>
            <a:pPr algn="ctr"/>
            <a:r>
              <a:rPr lang="en-US" sz="2400" b="1" dirty="0" smtClean="0">
                <a:solidFill>
                  <a:schemeClr val="bg1"/>
                </a:solidFill>
                <a:latin typeface="+mj-lt"/>
              </a:rPr>
              <a:t>Would you know for sure, nothing doubting, </a:t>
            </a:r>
          </a:p>
          <a:p>
            <a:pPr algn="ctr"/>
            <a:r>
              <a:rPr lang="en-US" sz="2400" b="1" dirty="0" smtClean="0">
                <a:solidFill>
                  <a:schemeClr val="bg1"/>
                </a:solidFill>
                <a:latin typeface="+mj-lt"/>
              </a:rPr>
              <a:t>that you would go to Heaven?</a:t>
            </a:r>
            <a:endParaRPr lang="en-US" sz="2400" b="1" dirty="0">
              <a:solidFill>
                <a:schemeClr val="bg1"/>
              </a:solidFill>
              <a:latin typeface="+mj-lt"/>
            </a:endParaRPr>
          </a:p>
        </p:txBody>
      </p:sp>
      <p:pic>
        <p:nvPicPr>
          <p:cNvPr id="7" name="Picture 3"/>
          <p:cNvPicPr>
            <a:picLocks noChangeAspect="1" noChangeArrowheads="1"/>
          </p:cNvPicPr>
          <p:nvPr/>
        </p:nvPicPr>
        <p:blipFill>
          <a:blip r:embed="rId2"/>
          <a:srcRect/>
          <a:stretch>
            <a:fillRect/>
          </a:stretch>
        </p:blipFill>
        <p:spPr bwMode="auto">
          <a:xfrm>
            <a:off x="228600" y="152400"/>
            <a:ext cx="1724025" cy="1552575"/>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105E63FB-6322-4653-9455-D87930D03227}" type="slidenum">
              <a:rPr lang="en-US" smtClean="0"/>
              <a:pPr/>
              <a:t>3</a:t>
            </a:fld>
            <a:endParaRPr lang="en-US"/>
          </a:p>
        </p:txBody>
      </p:sp>
      <p:sp>
        <p:nvSpPr>
          <p:cNvPr id="8" name="TextBox 7"/>
          <p:cNvSpPr txBox="1"/>
          <p:nvPr/>
        </p:nvSpPr>
        <p:spPr>
          <a:xfrm>
            <a:off x="3352800" y="5257800"/>
            <a:ext cx="2582758" cy="369332"/>
          </a:xfrm>
          <a:prstGeom prst="rect">
            <a:avLst/>
          </a:prstGeom>
          <a:noFill/>
        </p:spPr>
        <p:txBody>
          <a:bodyPr wrap="none" rtlCol="0">
            <a:spAutoFit/>
          </a:bodyPr>
          <a:lstStyle/>
          <a:p>
            <a:pPr algn="ctr"/>
            <a:r>
              <a:rPr lang="en-US" b="1" dirty="0" smtClean="0">
                <a:solidFill>
                  <a:schemeClr val="bg1"/>
                </a:solidFill>
              </a:rPr>
              <a:t>Please turn to page 362</a:t>
            </a:r>
            <a:endParaRPr lang="en-US" b="1" dirty="0">
              <a:solidFill>
                <a:schemeClr val="bg1"/>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5"/>
          <p:cNvSpPr txBox="1">
            <a:spLocks/>
          </p:cNvSpPr>
          <p:nvPr/>
        </p:nvSpPr>
        <p:spPr>
          <a:xfrm>
            <a:off x="1752600" y="533400"/>
            <a:ext cx="6096000" cy="609600"/>
          </a:xfrm>
          <a:prstGeom prst="rect">
            <a:avLst/>
          </a:prstGeom>
        </p:spPr>
        <p:txBody>
          <a:bodyPr vert="horz">
            <a:normAutofit/>
          </a:bodyPr>
          <a:lstStyle/>
          <a:p>
            <a:pPr marL="0" marR="0" lvl="0" indent="0" algn="ctr" defTabSz="914400" rtl="0" eaLnBrk="1" fontAlgn="auto" latinLnBrk="0" hangingPunct="1">
              <a:lnSpc>
                <a:spcPct val="100000"/>
              </a:lnSpc>
              <a:spcBef>
                <a:spcPct val="20000"/>
              </a:spcBef>
              <a:spcAft>
                <a:spcPts val="0"/>
              </a:spcAft>
              <a:buClrTx/>
              <a:buSzPct val="65000"/>
              <a:buFontTx/>
              <a:buNone/>
              <a:tabLst/>
              <a:defRPr/>
            </a:pPr>
            <a:r>
              <a:rPr kumimoji="0" lang="en-US" sz="2800" b="1" i="0" u="none" strike="noStrike" kern="1200" cap="none" spc="0" normalizeH="0" baseline="0" noProof="0" dirty="0" smtClean="0">
                <a:ln>
                  <a:noFill/>
                </a:ln>
                <a:solidFill>
                  <a:schemeClr val="bg1"/>
                </a:solidFill>
                <a:effectLst/>
                <a:uLnTx/>
                <a:uFillTx/>
                <a:latin typeface="+mj-lt"/>
                <a:ea typeface="+mn-ea"/>
                <a:cs typeface="+mn-cs"/>
              </a:rPr>
              <a:t>THE GOSPEL PRESENTATION</a:t>
            </a:r>
            <a:endParaRPr kumimoji="0" lang="en-US" sz="2800" b="1" i="0" u="none" strike="noStrike" kern="1200" cap="none" spc="0" normalizeH="0" baseline="0" noProof="0" dirty="0">
              <a:ln>
                <a:noFill/>
              </a:ln>
              <a:solidFill>
                <a:schemeClr val="bg1"/>
              </a:solidFill>
              <a:effectLst/>
              <a:uLnTx/>
              <a:uFillTx/>
              <a:latin typeface="+mj-lt"/>
              <a:ea typeface="+mn-ea"/>
              <a:cs typeface="+mn-cs"/>
            </a:endParaRPr>
          </a:p>
        </p:txBody>
      </p:sp>
      <p:sp>
        <p:nvSpPr>
          <p:cNvPr id="4" name="TextBox 3"/>
          <p:cNvSpPr txBox="1"/>
          <p:nvPr/>
        </p:nvSpPr>
        <p:spPr>
          <a:xfrm>
            <a:off x="838200" y="2133601"/>
            <a:ext cx="7560083" cy="1908215"/>
          </a:xfrm>
          <a:prstGeom prst="rect">
            <a:avLst/>
          </a:prstGeom>
          <a:noFill/>
          <a:ln w="12700" cap="rnd" cmpd="sng">
            <a:solidFill>
              <a:schemeClr val="tx1"/>
            </a:solidFill>
          </a:ln>
        </p:spPr>
        <p:txBody>
          <a:bodyPr wrap="square" rtlCol="0">
            <a:spAutoFit/>
          </a:bodyPr>
          <a:lstStyle/>
          <a:p>
            <a:pPr algn="ctr"/>
            <a:r>
              <a:rPr lang="en-US" b="1" dirty="0" smtClean="0">
                <a:solidFill>
                  <a:schemeClr val="bg1"/>
                </a:solidFill>
                <a:latin typeface="+mj-lt"/>
              </a:rPr>
              <a:t>#24</a:t>
            </a:r>
            <a:endParaRPr lang="en-US" sz="2000" b="1" dirty="0" smtClean="0">
              <a:solidFill>
                <a:schemeClr val="bg1"/>
              </a:solidFill>
              <a:latin typeface="+mj-lt"/>
            </a:endParaRPr>
          </a:p>
          <a:p>
            <a:pPr algn="ctr"/>
            <a:r>
              <a:rPr lang="en-US" sz="1400" b="1" dirty="0" smtClean="0">
                <a:solidFill>
                  <a:schemeClr val="bg1"/>
                </a:solidFill>
                <a:latin typeface="+mj-lt"/>
              </a:rPr>
              <a:t>Romans 6:17-18</a:t>
            </a:r>
            <a:r>
              <a:rPr lang="en-US" sz="1200" b="1" dirty="0" smtClean="0">
                <a:solidFill>
                  <a:schemeClr val="bg1"/>
                </a:solidFill>
                <a:latin typeface="+mj-lt"/>
              </a:rPr>
              <a:t>  </a:t>
            </a:r>
            <a:r>
              <a:rPr lang="en-US" sz="2000" b="1" dirty="0" smtClean="0">
                <a:solidFill>
                  <a:schemeClr val="bg1"/>
                </a:solidFill>
                <a:latin typeface="+mj-lt"/>
              </a:rPr>
              <a:t>But God be thanked that though you were slaves of sin, yet you obeyed from the heart that form of doctrine to which you were delivered. And having been set free from sin, you became slaves of righteousness.</a:t>
            </a:r>
          </a:p>
        </p:txBody>
      </p:sp>
      <p:sp>
        <p:nvSpPr>
          <p:cNvPr id="5" name="TextBox 4"/>
          <p:cNvSpPr txBox="1"/>
          <p:nvPr/>
        </p:nvSpPr>
        <p:spPr>
          <a:xfrm>
            <a:off x="1752600" y="5867400"/>
            <a:ext cx="5448928" cy="646331"/>
          </a:xfrm>
          <a:prstGeom prst="rect">
            <a:avLst/>
          </a:prstGeom>
          <a:noFill/>
        </p:spPr>
        <p:txBody>
          <a:bodyPr wrap="none" rtlCol="0">
            <a:spAutoFit/>
          </a:bodyPr>
          <a:lstStyle/>
          <a:p>
            <a:pPr algn="ctr"/>
            <a:r>
              <a:rPr lang="en-US" b="1" dirty="0" smtClean="0">
                <a:solidFill>
                  <a:schemeClr val="bg1"/>
                </a:solidFill>
              </a:rPr>
              <a:t>Why would God want us to get “into His death?”</a:t>
            </a:r>
          </a:p>
          <a:p>
            <a:pPr algn="ctr"/>
            <a:r>
              <a:rPr lang="en-US" b="1" dirty="0" smtClean="0">
                <a:solidFill>
                  <a:schemeClr val="bg1"/>
                </a:solidFill>
              </a:rPr>
              <a:t>Turn to page 398</a:t>
            </a:r>
            <a:endParaRPr lang="en-US" b="1" dirty="0">
              <a:solidFill>
                <a:schemeClr val="bg1"/>
              </a:solidFill>
            </a:endParaRPr>
          </a:p>
        </p:txBody>
      </p:sp>
      <p:pic>
        <p:nvPicPr>
          <p:cNvPr id="7" name="Picture 3"/>
          <p:cNvPicPr>
            <a:picLocks noChangeAspect="1" noChangeArrowheads="1"/>
          </p:cNvPicPr>
          <p:nvPr/>
        </p:nvPicPr>
        <p:blipFill>
          <a:blip r:embed="rId2"/>
          <a:srcRect/>
          <a:stretch>
            <a:fillRect/>
          </a:stretch>
        </p:blipFill>
        <p:spPr bwMode="auto">
          <a:xfrm>
            <a:off x="228600" y="152400"/>
            <a:ext cx="1724025" cy="1552575"/>
          </a:xfrm>
          <a:prstGeom prst="rect">
            <a:avLst/>
          </a:prstGeom>
          <a:noFill/>
          <a:ln w="9525">
            <a:noFill/>
            <a:miter lim="800000"/>
            <a:headEnd/>
            <a:tailEnd/>
          </a:ln>
          <a:effectLst/>
        </p:spPr>
      </p:pic>
      <p:sp>
        <p:nvSpPr>
          <p:cNvPr id="8" name="Slide Number Placeholder 7"/>
          <p:cNvSpPr>
            <a:spLocks noGrp="1"/>
          </p:cNvSpPr>
          <p:nvPr>
            <p:ph type="sldNum" sz="quarter" idx="12"/>
          </p:nvPr>
        </p:nvSpPr>
        <p:spPr/>
        <p:txBody>
          <a:bodyPr/>
          <a:lstStyle/>
          <a:p>
            <a:fld id="{105E63FB-6322-4653-9455-D87930D03227}" type="slidenum">
              <a:rPr lang="en-US" smtClean="0"/>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5"/>
          <p:cNvSpPr txBox="1">
            <a:spLocks/>
          </p:cNvSpPr>
          <p:nvPr/>
        </p:nvSpPr>
        <p:spPr>
          <a:xfrm>
            <a:off x="1752600" y="533400"/>
            <a:ext cx="6096000" cy="609600"/>
          </a:xfrm>
          <a:prstGeom prst="rect">
            <a:avLst/>
          </a:prstGeom>
        </p:spPr>
        <p:txBody>
          <a:bodyPr vert="horz">
            <a:normAutofit/>
          </a:bodyPr>
          <a:lstStyle/>
          <a:p>
            <a:pPr marL="0" marR="0" lvl="0" indent="0" algn="ctr" defTabSz="914400" rtl="0" eaLnBrk="1" fontAlgn="auto" latinLnBrk="0" hangingPunct="1">
              <a:lnSpc>
                <a:spcPct val="100000"/>
              </a:lnSpc>
              <a:spcBef>
                <a:spcPct val="20000"/>
              </a:spcBef>
              <a:spcAft>
                <a:spcPts val="0"/>
              </a:spcAft>
              <a:buClrTx/>
              <a:buSzPct val="65000"/>
              <a:buFontTx/>
              <a:buNone/>
              <a:tabLst/>
              <a:defRPr/>
            </a:pPr>
            <a:r>
              <a:rPr kumimoji="0" lang="en-US" sz="2800" b="1" i="0" u="none" strike="noStrike" kern="1200" cap="none" spc="0" normalizeH="0" baseline="0" noProof="0" dirty="0" smtClean="0">
                <a:ln>
                  <a:noFill/>
                </a:ln>
                <a:solidFill>
                  <a:schemeClr val="bg1"/>
                </a:solidFill>
                <a:effectLst/>
                <a:uLnTx/>
                <a:uFillTx/>
                <a:latin typeface="+mj-lt"/>
                <a:ea typeface="+mn-ea"/>
                <a:cs typeface="+mn-cs"/>
              </a:rPr>
              <a:t>THE GOSPEL PRESENTATION</a:t>
            </a:r>
            <a:endParaRPr kumimoji="0" lang="en-US" sz="2800" b="1" i="0" u="none" strike="noStrike" kern="1200" cap="none" spc="0" normalizeH="0" baseline="0" noProof="0" dirty="0">
              <a:ln>
                <a:noFill/>
              </a:ln>
              <a:solidFill>
                <a:schemeClr val="bg1"/>
              </a:solidFill>
              <a:effectLst/>
              <a:uLnTx/>
              <a:uFillTx/>
              <a:latin typeface="+mj-lt"/>
              <a:ea typeface="+mn-ea"/>
              <a:cs typeface="+mn-cs"/>
            </a:endParaRPr>
          </a:p>
        </p:txBody>
      </p:sp>
      <p:sp>
        <p:nvSpPr>
          <p:cNvPr id="5" name="TextBox 4"/>
          <p:cNvSpPr txBox="1"/>
          <p:nvPr/>
        </p:nvSpPr>
        <p:spPr>
          <a:xfrm>
            <a:off x="6324600" y="5257800"/>
            <a:ext cx="2416047" cy="369332"/>
          </a:xfrm>
          <a:prstGeom prst="rect">
            <a:avLst/>
          </a:prstGeom>
          <a:noFill/>
        </p:spPr>
        <p:txBody>
          <a:bodyPr wrap="none" rtlCol="0">
            <a:spAutoFit/>
          </a:bodyPr>
          <a:lstStyle/>
          <a:p>
            <a:pPr algn="ctr"/>
            <a:r>
              <a:rPr lang="en-US" b="1" dirty="0" smtClean="0">
                <a:solidFill>
                  <a:schemeClr val="bg1"/>
                </a:solidFill>
              </a:rPr>
              <a:t>Next turn to page 287</a:t>
            </a:r>
            <a:endParaRPr lang="en-US" b="1" dirty="0">
              <a:solidFill>
                <a:schemeClr val="bg1"/>
              </a:solidFill>
            </a:endParaRPr>
          </a:p>
        </p:txBody>
      </p:sp>
      <p:pic>
        <p:nvPicPr>
          <p:cNvPr id="7" name="Picture 3"/>
          <p:cNvPicPr>
            <a:picLocks noChangeAspect="1" noChangeArrowheads="1"/>
          </p:cNvPicPr>
          <p:nvPr/>
        </p:nvPicPr>
        <p:blipFill>
          <a:blip r:embed="rId2"/>
          <a:srcRect/>
          <a:stretch>
            <a:fillRect/>
          </a:stretch>
        </p:blipFill>
        <p:spPr bwMode="auto">
          <a:xfrm>
            <a:off x="228600" y="152400"/>
            <a:ext cx="1724025" cy="1552575"/>
          </a:xfrm>
          <a:prstGeom prst="rect">
            <a:avLst/>
          </a:prstGeom>
          <a:noFill/>
          <a:ln w="9525">
            <a:noFill/>
            <a:miter lim="800000"/>
            <a:headEnd/>
            <a:tailEnd/>
          </a:ln>
          <a:effectLst/>
        </p:spPr>
      </p:pic>
      <p:sp>
        <p:nvSpPr>
          <p:cNvPr id="8" name="Slide Number Placeholder 7"/>
          <p:cNvSpPr>
            <a:spLocks noGrp="1"/>
          </p:cNvSpPr>
          <p:nvPr>
            <p:ph type="sldNum" sz="quarter" idx="12"/>
          </p:nvPr>
        </p:nvSpPr>
        <p:spPr/>
        <p:txBody>
          <a:bodyPr/>
          <a:lstStyle/>
          <a:p>
            <a:fld id="{105E63FB-6322-4653-9455-D87930D03227}" type="slidenum">
              <a:rPr lang="en-US" smtClean="0"/>
              <a:pPr/>
              <a:t>31</a:t>
            </a:fld>
            <a:endParaRPr lang="en-US"/>
          </a:p>
        </p:txBody>
      </p:sp>
      <p:sp>
        <p:nvSpPr>
          <p:cNvPr id="11" name="Rectangle 10"/>
          <p:cNvSpPr/>
          <p:nvPr/>
        </p:nvSpPr>
        <p:spPr>
          <a:xfrm>
            <a:off x="1752600" y="1752600"/>
            <a:ext cx="5678157" cy="400110"/>
          </a:xfrm>
          <a:prstGeom prst="rect">
            <a:avLst/>
          </a:prstGeom>
        </p:spPr>
        <p:txBody>
          <a:bodyPr wrap="none">
            <a:spAutoFit/>
          </a:bodyPr>
          <a:lstStyle/>
          <a:p>
            <a:pPr algn="ctr"/>
            <a:r>
              <a:rPr lang="en-US" sz="2000" b="1" dirty="0" smtClean="0">
                <a:solidFill>
                  <a:schemeClr val="bg1"/>
                </a:solidFill>
                <a:latin typeface="+mj-lt"/>
              </a:rPr>
              <a:t>Here is the gospel obeyed in picture form</a:t>
            </a:r>
          </a:p>
        </p:txBody>
      </p:sp>
      <p:pic>
        <p:nvPicPr>
          <p:cNvPr id="22530" name="Picture 2"/>
          <p:cNvPicPr>
            <a:picLocks noChangeAspect="1" noChangeArrowheads="1"/>
          </p:cNvPicPr>
          <p:nvPr/>
        </p:nvPicPr>
        <p:blipFill>
          <a:blip r:embed="rId3"/>
          <a:srcRect/>
          <a:stretch>
            <a:fillRect/>
          </a:stretch>
        </p:blipFill>
        <p:spPr bwMode="auto">
          <a:xfrm>
            <a:off x="2831400" y="2383938"/>
            <a:ext cx="3340800" cy="3626338"/>
          </a:xfrm>
          <a:prstGeom prst="rect">
            <a:avLst/>
          </a:prstGeom>
          <a:noFill/>
          <a:ln w="9525">
            <a:noFill/>
            <a:miter lim="800000"/>
            <a:headEnd/>
            <a:tailEnd/>
          </a:ln>
          <a:effec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5"/>
          <p:cNvSpPr txBox="1">
            <a:spLocks/>
          </p:cNvSpPr>
          <p:nvPr/>
        </p:nvSpPr>
        <p:spPr>
          <a:xfrm>
            <a:off x="1752600" y="533400"/>
            <a:ext cx="6096000" cy="609600"/>
          </a:xfrm>
          <a:prstGeom prst="rect">
            <a:avLst/>
          </a:prstGeom>
        </p:spPr>
        <p:txBody>
          <a:bodyPr vert="horz">
            <a:normAutofit/>
          </a:bodyPr>
          <a:lstStyle/>
          <a:p>
            <a:pPr marL="0" marR="0" lvl="0" indent="0" algn="ctr" defTabSz="914400" rtl="0" eaLnBrk="1" fontAlgn="auto" latinLnBrk="0" hangingPunct="1">
              <a:lnSpc>
                <a:spcPct val="100000"/>
              </a:lnSpc>
              <a:spcBef>
                <a:spcPct val="20000"/>
              </a:spcBef>
              <a:spcAft>
                <a:spcPts val="0"/>
              </a:spcAft>
              <a:buClrTx/>
              <a:buSzPct val="65000"/>
              <a:buFontTx/>
              <a:buNone/>
              <a:tabLst/>
              <a:defRPr/>
            </a:pPr>
            <a:r>
              <a:rPr kumimoji="0" lang="en-US" sz="2800" b="1" i="0" u="none" strike="noStrike" kern="1200" cap="none" spc="0" normalizeH="0" baseline="0" noProof="0" dirty="0" smtClean="0">
                <a:ln>
                  <a:noFill/>
                </a:ln>
                <a:solidFill>
                  <a:schemeClr val="bg1"/>
                </a:solidFill>
                <a:effectLst/>
                <a:uLnTx/>
                <a:uFillTx/>
                <a:latin typeface="+mj-lt"/>
                <a:ea typeface="+mn-ea"/>
                <a:cs typeface="+mn-cs"/>
              </a:rPr>
              <a:t>THE GOSPEL PRESENTATION</a:t>
            </a:r>
            <a:endParaRPr kumimoji="0" lang="en-US" sz="2800" b="1" i="0" u="none" strike="noStrike" kern="1200" cap="none" spc="0" normalizeH="0" baseline="0" noProof="0" dirty="0">
              <a:ln>
                <a:noFill/>
              </a:ln>
              <a:solidFill>
                <a:schemeClr val="bg1"/>
              </a:solidFill>
              <a:effectLst/>
              <a:uLnTx/>
              <a:uFillTx/>
              <a:latin typeface="+mj-lt"/>
              <a:ea typeface="+mn-ea"/>
              <a:cs typeface="+mn-cs"/>
            </a:endParaRPr>
          </a:p>
        </p:txBody>
      </p:sp>
      <p:sp>
        <p:nvSpPr>
          <p:cNvPr id="4" name="TextBox 3"/>
          <p:cNvSpPr txBox="1"/>
          <p:nvPr/>
        </p:nvSpPr>
        <p:spPr>
          <a:xfrm>
            <a:off x="838200" y="2438400"/>
            <a:ext cx="7560083" cy="1292662"/>
          </a:xfrm>
          <a:prstGeom prst="rect">
            <a:avLst/>
          </a:prstGeom>
          <a:noFill/>
          <a:ln w="12700" cap="rnd" cmpd="sng">
            <a:solidFill>
              <a:schemeClr val="tx1"/>
            </a:solidFill>
          </a:ln>
        </p:spPr>
        <p:txBody>
          <a:bodyPr wrap="square" rtlCol="0">
            <a:spAutoFit/>
          </a:bodyPr>
          <a:lstStyle/>
          <a:p>
            <a:pPr algn="ctr"/>
            <a:r>
              <a:rPr lang="en-US" b="1" dirty="0" smtClean="0">
                <a:solidFill>
                  <a:schemeClr val="bg1"/>
                </a:solidFill>
                <a:latin typeface="+mj-lt"/>
              </a:rPr>
              <a:t>#25</a:t>
            </a:r>
            <a:endParaRPr lang="en-US" sz="2000" b="1" dirty="0" smtClean="0">
              <a:solidFill>
                <a:schemeClr val="bg1"/>
              </a:solidFill>
              <a:latin typeface="+mj-lt"/>
            </a:endParaRPr>
          </a:p>
          <a:p>
            <a:pPr algn="ctr"/>
            <a:r>
              <a:rPr lang="en-US" sz="1400" b="1" dirty="0" smtClean="0">
                <a:solidFill>
                  <a:schemeClr val="bg1"/>
                </a:solidFill>
                <a:latin typeface="+mj-lt"/>
              </a:rPr>
              <a:t>Galatians 3:26-27</a:t>
            </a:r>
            <a:r>
              <a:rPr lang="en-US" sz="1200" b="1" dirty="0" smtClean="0">
                <a:solidFill>
                  <a:schemeClr val="bg1"/>
                </a:solidFill>
                <a:latin typeface="+mj-lt"/>
              </a:rPr>
              <a:t>  </a:t>
            </a:r>
            <a:r>
              <a:rPr lang="en-US" sz="2000" b="1" dirty="0" smtClean="0">
                <a:solidFill>
                  <a:schemeClr val="bg1"/>
                </a:solidFill>
                <a:latin typeface="+mj-lt"/>
              </a:rPr>
              <a:t>For you are all sons of God through </a:t>
            </a:r>
          </a:p>
          <a:p>
            <a:pPr algn="ctr"/>
            <a:r>
              <a:rPr lang="en-US" sz="2000" b="1" dirty="0" smtClean="0">
                <a:solidFill>
                  <a:schemeClr val="bg1"/>
                </a:solidFill>
                <a:latin typeface="+mj-lt"/>
              </a:rPr>
              <a:t>faith in Christ Jesus. For as many of you as were baptized into Christ have put on Christ.</a:t>
            </a:r>
          </a:p>
        </p:txBody>
      </p:sp>
      <p:sp>
        <p:nvSpPr>
          <p:cNvPr id="5" name="TextBox 4"/>
          <p:cNvSpPr txBox="1"/>
          <p:nvPr/>
        </p:nvSpPr>
        <p:spPr>
          <a:xfrm>
            <a:off x="1447800" y="5638800"/>
            <a:ext cx="6019597" cy="646331"/>
          </a:xfrm>
          <a:prstGeom prst="rect">
            <a:avLst/>
          </a:prstGeom>
          <a:noFill/>
        </p:spPr>
        <p:txBody>
          <a:bodyPr wrap="none" rtlCol="0">
            <a:spAutoFit/>
          </a:bodyPr>
          <a:lstStyle/>
          <a:p>
            <a:pPr algn="ctr"/>
            <a:r>
              <a:rPr lang="en-US" b="1" dirty="0" smtClean="0">
                <a:solidFill>
                  <a:schemeClr val="bg1"/>
                </a:solidFill>
              </a:rPr>
              <a:t>If one becomes a Christian, will he face persecution?”</a:t>
            </a:r>
          </a:p>
          <a:p>
            <a:pPr algn="ctr"/>
            <a:r>
              <a:rPr lang="en-US" b="1" dirty="0" smtClean="0">
                <a:solidFill>
                  <a:schemeClr val="bg1"/>
                </a:solidFill>
              </a:rPr>
              <a:t>Turn to page 167</a:t>
            </a:r>
            <a:endParaRPr lang="en-US" b="1" dirty="0">
              <a:solidFill>
                <a:schemeClr val="bg1"/>
              </a:solidFill>
            </a:endParaRPr>
          </a:p>
        </p:txBody>
      </p:sp>
      <p:pic>
        <p:nvPicPr>
          <p:cNvPr id="7" name="Picture 3"/>
          <p:cNvPicPr>
            <a:picLocks noChangeAspect="1" noChangeArrowheads="1"/>
          </p:cNvPicPr>
          <p:nvPr/>
        </p:nvPicPr>
        <p:blipFill>
          <a:blip r:embed="rId2"/>
          <a:srcRect/>
          <a:stretch>
            <a:fillRect/>
          </a:stretch>
        </p:blipFill>
        <p:spPr bwMode="auto">
          <a:xfrm>
            <a:off x="228600" y="152400"/>
            <a:ext cx="1724025" cy="1552575"/>
          </a:xfrm>
          <a:prstGeom prst="rect">
            <a:avLst/>
          </a:prstGeom>
          <a:noFill/>
          <a:ln w="9525">
            <a:noFill/>
            <a:miter lim="800000"/>
            <a:headEnd/>
            <a:tailEnd/>
          </a:ln>
          <a:effectLst/>
        </p:spPr>
      </p:pic>
      <p:sp>
        <p:nvSpPr>
          <p:cNvPr id="8" name="Slide Number Placeholder 7"/>
          <p:cNvSpPr>
            <a:spLocks noGrp="1"/>
          </p:cNvSpPr>
          <p:nvPr>
            <p:ph type="sldNum" sz="quarter" idx="12"/>
          </p:nvPr>
        </p:nvSpPr>
        <p:spPr/>
        <p:txBody>
          <a:bodyPr/>
          <a:lstStyle/>
          <a:p>
            <a:fld id="{105E63FB-6322-4653-9455-D87930D03227}" type="slidenum">
              <a:rPr lang="en-US" smtClean="0"/>
              <a:pPr/>
              <a:t>32</a:t>
            </a:fld>
            <a:endParaRPr lang="en-US"/>
          </a:p>
        </p:txBody>
      </p:sp>
      <p:sp>
        <p:nvSpPr>
          <p:cNvPr id="9" name="Rectangle 8"/>
          <p:cNvSpPr/>
          <p:nvPr/>
        </p:nvSpPr>
        <p:spPr>
          <a:xfrm>
            <a:off x="1524000" y="1828800"/>
            <a:ext cx="6131807" cy="400110"/>
          </a:xfrm>
          <a:prstGeom prst="rect">
            <a:avLst/>
          </a:prstGeom>
        </p:spPr>
        <p:txBody>
          <a:bodyPr wrap="none">
            <a:spAutoFit/>
          </a:bodyPr>
          <a:lstStyle/>
          <a:p>
            <a:pPr algn="ctr"/>
            <a:r>
              <a:rPr lang="en-US" sz="2000" b="1" dirty="0" smtClean="0">
                <a:solidFill>
                  <a:schemeClr val="bg1"/>
                </a:solidFill>
                <a:latin typeface="+mj-lt"/>
              </a:rPr>
              <a:t>Where does one actually become a Christian?</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5"/>
          <p:cNvSpPr txBox="1">
            <a:spLocks/>
          </p:cNvSpPr>
          <p:nvPr/>
        </p:nvSpPr>
        <p:spPr>
          <a:xfrm>
            <a:off x="1752600" y="533400"/>
            <a:ext cx="6096000" cy="609600"/>
          </a:xfrm>
          <a:prstGeom prst="rect">
            <a:avLst/>
          </a:prstGeom>
        </p:spPr>
        <p:txBody>
          <a:bodyPr vert="horz">
            <a:normAutofit/>
          </a:bodyPr>
          <a:lstStyle/>
          <a:p>
            <a:pPr marL="0" marR="0" lvl="0" indent="0" algn="ctr" defTabSz="914400" rtl="0" eaLnBrk="1" fontAlgn="auto" latinLnBrk="0" hangingPunct="1">
              <a:lnSpc>
                <a:spcPct val="100000"/>
              </a:lnSpc>
              <a:spcBef>
                <a:spcPct val="20000"/>
              </a:spcBef>
              <a:spcAft>
                <a:spcPts val="0"/>
              </a:spcAft>
              <a:buClrTx/>
              <a:buSzPct val="65000"/>
              <a:buFontTx/>
              <a:buNone/>
              <a:tabLst/>
              <a:defRPr/>
            </a:pPr>
            <a:r>
              <a:rPr kumimoji="0" lang="en-US" sz="2800" b="1" i="0" u="none" strike="noStrike" kern="1200" cap="none" spc="0" normalizeH="0" baseline="0" noProof="0" dirty="0" smtClean="0">
                <a:ln>
                  <a:noFill/>
                </a:ln>
                <a:solidFill>
                  <a:schemeClr val="bg1"/>
                </a:solidFill>
                <a:effectLst/>
                <a:uLnTx/>
                <a:uFillTx/>
                <a:latin typeface="+mj-lt"/>
                <a:ea typeface="+mn-ea"/>
                <a:cs typeface="+mn-cs"/>
              </a:rPr>
              <a:t>THE GOSPEL PRESENTATION</a:t>
            </a:r>
            <a:endParaRPr kumimoji="0" lang="en-US" sz="2800" b="1" i="0" u="none" strike="noStrike" kern="1200" cap="none" spc="0" normalizeH="0" baseline="0" noProof="0" dirty="0">
              <a:ln>
                <a:noFill/>
              </a:ln>
              <a:solidFill>
                <a:schemeClr val="bg1"/>
              </a:solidFill>
              <a:effectLst/>
              <a:uLnTx/>
              <a:uFillTx/>
              <a:latin typeface="+mj-lt"/>
              <a:ea typeface="+mn-ea"/>
              <a:cs typeface="+mn-cs"/>
            </a:endParaRPr>
          </a:p>
        </p:txBody>
      </p:sp>
      <p:sp>
        <p:nvSpPr>
          <p:cNvPr id="4" name="TextBox 3"/>
          <p:cNvSpPr txBox="1"/>
          <p:nvPr/>
        </p:nvSpPr>
        <p:spPr>
          <a:xfrm>
            <a:off x="2819400" y="2971800"/>
            <a:ext cx="3647152" cy="830997"/>
          </a:xfrm>
          <a:prstGeom prst="rect">
            <a:avLst/>
          </a:prstGeom>
          <a:noFill/>
          <a:ln w="12700" cap="rnd" cmpd="sng">
            <a:solidFill>
              <a:schemeClr val="tx1"/>
            </a:solidFill>
          </a:ln>
        </p:spPr>
        <p:txBody>
          <a:bodyPr wrap="none" rtlCol="0">
            <a:spAutoFit/>
          </a:bodyPr>
          <a:lstStyle/>
          <a:p>
            <a:pPr algn="ctr"/>
            <a:r>
              <a:rPr lang="en-US" sz="2400" b="1" i="1" dirty="0" smtClean="0">
                <a:solidFill>
                  <a:schemeClr val="bg1"/>
                </a:solidFill>
                <a:latin typeface="+mj-lt"/>
              </a:rPr>
              <a:t>WHAT WILL IT COST?</a:t>
            </a:r>
            <a:r>
              <a:rPr lang="en-US" sz="2400" b="1" dirty="0" smtClean="0">
                <a:solidFill>
                  <a:schemeClr val="bg1"/>
                </a:solidFill>
                <a:latin typeface="+mj-lt"/>
              </a:rPr>
              <a:t> </a:t>
            </a:r>
          </a:p>
          <a:p>
            <a:pPr algn="ctr"/>
            <a:r>
              <a:rPr lang="en-US" sz="2400" b="1" dirty="0" smtClean="0">
                <a:solidFill>
                  <a:schemeClr val="bg1"/>
                </a:solidFill>
                <a:latin typeface="+mj-lt"/>
              </a:rPr>
              <a:t>(P. 167)</a:t>
            </a:r>
          </a:p>
        </p:txBody>
      </p:sp>
      <p:pic>
        <p:nvPicPr>
          <p:cNvPr id="7" name="Picture 3"/>
          <p:cNvPicPr>
            <a:picLocks noChangeAspect="1" noChangeArrowheads="1"/>
          </p:cNvPicPr>
          <p:nvPr/>
        </p:nvPicPr>
        <p:blipFill>
          <a:blip r:embed="rId2"/>
          <a:srcRect/>
          <a:stretch>
            <a:fillRect/>
          </a:stretch>
        </p:blipFill>
        <p:spPr bwMode="auto">
          <a:xfrm>
            <a:off x="228600" y="152400"/>
            <a:ext cx="1724025" cy="1552575"/>
          </a:xfrm>
          <a:prstGeom prst="rect">
            <a:avLst/>
          </a:prstGeom>
          <a:noFill/>
          <a:ln w="9525">
            <a:noFill/>
            <a:miter lim="800000"/>
            <a:headEnd/>
            <a:tailEnd/>
          </a:ln>
          <a:effectLst/>
        </p:spPr>
      </p:pic>
      <p:sp>
        <p:nvSpPr>
          <p:cNvPr id="8" name="Slide Number Placeholder 7"/>
          <p:cNvSpPr>
            <a:spLocks noGrp="1"/>
          </p:cNvSpPr>
          <p:nvPr>
            <p:ph type="sldNum" sz="quarter" idx="12"/>
          </p:nvPr>
        </p:nvSpPr>
        <p:spPr/>
        <p:txBody>
          <a:bodyPr/>
          <a:lstStyle/>
          <a:p>
            <a:fld id="{105E63FB-6322-4653-9455-D87930D03227}" type="slidenum">
              <a:rPr lang="en-US" smtClean="0"/>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5"/>
          <p:cNvSpPr txBox="1">
            <a:spLocks/>
          </p:cNvSpPr>
          <p:nvPr/>
        </p:nvSpPr>
        <p:spPr>
          <a:xfrm>
            <a:off x="1752600" y="533400"/>
            <a:ext cx="6096000" cy="609600"/>
          </a:xfrm>
          <a:prstGeom prst="rect">
            <a:avLst/>
          </a:prstGeom>
        </p:spPr>
        <p:txBody>
          <a:bodyPr vert="horz">
            <a:normAutofit/>
          </a:bodyPr>
          <a:lstStyle/>
          <a:p>
            <a:pPr marL="0" marR="0" lvl="0" indent="0" algn="ctr" defTabSz="914400" rtl="0" eaLnBrk="1" fontAlgn="auto" latinLnBrk="0" hangingPunct="1">
              <a:lnSpc>
                <a:spcPct val="100000"/>
              </a:lnSpc>
              <a:spcBef>
                <a:spcPct val="20000"/>
              </a:spcBef>
              <a:spcAft>
                <a:spcPts val="0"/>
              </a:spcAft>
              <a:buClrTx/>
              <a:buSzPct val="65000"/>
              <a:buFontTx/>
              <a:buNone/>
              <a:tabLst/>
              <a:defRPr/>
            </a:pPr>
            <a:r>
              <a:rPr kumimoji="0" lang="en-US" sz="2800" b="1" i="0" u="none" strike="noStrike" kern="1200" cap="none" spc="0" normalizeH="0" baseline="0" noProof="0" dirty="0" smtClean="0">
                <a:ln>
                  <a:noFill/>
                </a:ln>
                <a:solidFill>
                  <a:schemeClr val="bg1"/>
                </a:solidFill>
                <a:effectLst/>
                <a:uLnTx/>
                <a:uFillTx/>
                <a:latin typeface="+mj-lt"/>
                <a:ea typeface="+mn-ea"/>
                <a:cs typeface="+mn-cs"/>
              </a:rPr>
              <a:t>THE GOSPEL PRESENTATION</a:t>
            </a:r>
            <a:endParaRPr kumimoji="0" lang="en-US" sz="2800" b="1" i="0" u="none" strike="noStrike" kern="1200" cap="none" spc="0" normalizeH="0" baseline="0" noProof="0" dirty="0">
              <a:ln>
                <a:noFill/>
              </a:ln>
              <a:solidFill>
                <a:schemeClr val="bg1"/>
              </a:solidFill>
              <a:effectLst/>
              <a:uLnTx/>
              <a:uFillTx/>
              <a:latin typeface="+mj-lt"/>
              <a:ea typeface="+mn-ea"/>
              <a:cs typeface="+mn-cs"/>
            </a:endParaRPr>
          </a:p>
        </p:txBody>
      </p:sp>
      <p:sp>
        <p:nvSpPr>
          <p:cNvPr id="4" name="TextBox 3"/>
          <p:cNvSpPr txBox="1"/>
          <p:nvPr/>
        </p:nvSpPr>
        <p:spPr>
          <a:xfrm>
            <a:off x="838200" y="2438400"/>
            <a:ext cx="7560083" cy="1600438"/>
          </a:xfrm>
          <a:prstGeom prst="rect">
            <a:avLst/>
          </a:prstGeom>
          <a:noFill/>
          <a:ln w="12700" cap="rnd" cmpd="sng">
            <a:solidFill>
              <a:schemeClr val="tx1"/>
            </a:solidFill>
          </a:ln>
        </p:spPr>
        <p:txBody>
          <a:bodyPr wrap="square" rtlCol="0">
            <a:spAutoFit/>
          </a:bodyPr>
          <a:lstStyle/>
          <a:p>
            <a:pPr algn="ctr"/>
            <a:r>
              <a:rPr lang="en-US" b="1" dirty="0" smtClean="0">
                <a:solidFill>
                  <a:schemeClr val="bg1"/>
                </a:solidFill>
                <a:latin typeface="+mj-lt"/>
              </a:rPr>
              <a:t>#26</a:t>
            </a:r>
            <a:endParaRPr lang="en-US" sz="2000" b="1" dirty="0" smtClean="0">
              <a:solidFill>
                <a:schemeClr val="bg1"/>
              </a:solidFill>
              <a:latin typeface="+mj-lt"/>
            </a:endParaRPr>
          </a:p>
          <a:p>
            <a:pPr algn="ctr"/>
            <a:r>
              <a:rPr lang="en-US" sz="1400" b="1" dirty="0" smtClean="0">
                <a:solidFill>
                  <a:schemeClr val="bg1"/>
                </a:solidFill>
                <a:latin typeface="+mj-lt"/>
              </a:rPr>
              <a:t>John 15:20</a:t>
            </a:r>
            <a:r>
              <a:rPr lang="en-US" sz="1200" b="1" dirty="0" smtClean="0">
                <a:solidFill>
                  <a:schemeClr val="bg1"/>
                </a:solidFill>
                <a:latin typeface="+mj-lt"/>
              </a:rPr>
              <a:t>  </a:t>
            </a:r>
            <a:r>
              <a:rPr lang="en-US" sz="2000" b="1" dirty="0" smtClean="0">
                <a:solidFill>
                  <a:schemeClr val="bg1"/>
                </a:solidFill>
                <a:latin typeface="+mj-lt"/>
              </a:rPr>
              <a:t>Remember the word that I said to you, 'A servant is not greater than his master.' If they persecuted Me, they will also persecute you. If they </a:t>
            </a:r>
          </a:p>
          <a:p>
            <a:pPr algn="ctr"/>
            <a:r>
              <a:rPr lang="en-US" sz="2000" b="1" dirty="0" smtClean="0">
                <a:solidFill>
                  <a:schemeClr val="bg1"/>
                </a:solidFill>
                <a:latin typeface="+mj-lt"/>
              </a:rPr>
              <a:t>kept My word, they will keep yours also. </a:t>
            </a:r>
          </a:p>
        </p:txBody>
      </p:sp>
      <p:sp>
        <p:nvSpPr>
          <p:cNvPr id="5" name="TextBox 4"/>
          <p:cNvSpPr txBox="1"/>
          <p:nvPr/>
        </p:nvSpPr>
        <p:spPr>
          <a:xfrm>
            <a:off x="2362200" y="5638800"/>
            <a:ext cx="4365299" cy="646331"/>
          </a:xfrm>
          <a:prstGeom prst="rect">
            <a:avLst/>
          </a:prstGeom>
          <a:noFill/>
        </p:spPr>
        <p:txBody>
          <a:bodyPr wrap="none" rtlCol="0">
            <a:spAutoFit/>
          </a:bodyPr>
          <a:lstStyle/>
          <a:p>
            <a:pPr algn="ctr"/>
            <a:r>
              <a:rPr lang="en-US" b="1" dirty="0" smtClean="0">
                <a:solidFill>
                  <a:schemeClr val="bg1"/>
                </a:solidFill>
              </a:rPr>
              <a:t>What is the worst kind of persecution?</a:t>
            </a:r>
          </a:p>
          <a:p>
            <a:pPr algn="ctr"/>
            <a:r>
              <a:rPr lang="en-US" b="1" dirty="0" smtClean="0">
                <a:solidFill>
                  <a:schemeClr val="bg1"/>
                </a:solidFill>
              </a:rPr>
              <a:t>Turn to page 116</a:t>
            </a:r>
            <a:endParaRPr lang="en-US" b="1" dirty="0">
              <a:solidFill>
                <a:schemeClr val="bg1"/>
              </a:solidFill>
            </a:endParaRPr>
          </a:p>
        </p:txBody>
      </p:sp>
      <p:pic>
        <p:nvPicPr>
          <p:cNvPr id="7" name="Picture 3"/>
          <p:cNvPicPr>
            <a:picLocks noChangeAspect="1" noChangeArrowheads="1"/>
          </p:cNvPicPr>
          <p:nvPr/>
        </p:nvPicPr>
        <p:blipFill>
          <a:blip r:embed="rId2"/>
          <a:srcRect/>
          <a:stretch>
            <a:fillRect/>
          </a:stretch>
        </p:blipFill>
        <p:spPr bwMode="auto">
          <a:xfrm>
            <a:off x="228600" y="152400"/>
            <a:ext cx="1724025" cy="1552575"/>
          </a:xfrm>
          <a:prstGeom prst="rect">
            <a:avLst/>
          </a:prstGeom>
          <a:noFill/>
          <a:ln w="9525">
            <a:noFill/>
            <a:miter lim="800000"/>
            <a:headEnd/>
            <a:tailEnd/>
          </a:ln>
          <a:effectLst/>
        </p:spPr>
      </p:pic>
      <p:sp>
        <p:nvSpPr>
          <p:cNvPr id="8" name="Slide Number Placeholder 7"/>
          <p:cNvSpPr>
            <a:spLocks noGrp="1"/>
          </p:cNvSpPr>
          <p:nvPr>
            <p:ph type="sldNum" sz="quarter" idx="12"/>
          </p:nvPr>
        </p:nvSpPr>
        <p:spPr/>
        <p:txBody>
          <a:bodyPr/>
          <a:lstStyle/>
          <a:p>
            <a:fld id="{105E63FB-6322-4653-9455-D87930D03227}" type="slidenum">
              <a:rPr lang="en-US" smtClean="0"/>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5"/>
          <p:cNvSpPr txBox="1">
            <a:spLocks/>
          </p:cNvSpPr>
          <p:nvPr/>
        </p:nvSpPr>
        <p:spPr>
          <a:xfrm>
            <a:off x="1752600" y="533400"/>
            <a:ext cx="6096000" cy="609600"/>
          </a:xfrm>
          <a:prstGeom prst="rect">
            <a:avLst/>
          </a:prstGeom>
        </p:spPr>
        <p:txBody>
          <a:bodyPr vert="horz">
            <a:normAutofit/>
          </a:bodyPr>
          <a:lstStyle/>
          <a:p>
            <a:pPr marL="0" marR="0" lvl="0" indent="0" algn="ctr" defTabSz="914400" rtl="0" eaLnBrk="1" fontAlgn="auto" latinLnBrk="0" hangingPunct="1">
              <a:lnSpc>
                <a:spcPct val="100000"/>
              </a:lnSpc>
              <a:spcBef>
                <a:spcPct val="20000"/>
              </a:spcBef>
              <a:spcAft>
                <a:spcPts val="0"/>
              </a:spcAft>
              <a:buClrTx/>
              <a:buSzPct val="65000"/>
              <a:buFontTx/>
              <a:buNone/>
              <a:tabLst/>
              <a:defRPr/>
            </a:pPr>
            <a:r>
              <a:rPr kumimoji="0" lang="en-US" sz="2800" b="1" i="0" u="none" strike="noStrike" kern="1200" cap="none" spc="0" normalizeH="0" baseline="0" noProof="0" dirty="0" smtClean="0">
                <a:ln>
                  <a:noFill/>
                </a:ln>
                <a:solidFill>
                  <a:schemeClr val="bg1"/>
                </a:solidFill>
                <a:effectLst/>
                <a:uLnTx/>
                <a:uFillTx/>
                <a:latin typeface="+mj-lt"/>
                <a:ea typeface="+mn-ea"/>
                <a:cs typeface="+mn-cs"/>
              </a:rPr>
              <a:t>THE GOSPEL PRESENTATION</a:t>
            </a:r>
            <a:endParaRPr kumimoji="0" lang="en-US" sz="2800" b="1" i="0" u="none" strike="noStrike" kern="1200" cap="none" spc="0" normalizeH="0" baseline="0" noProof="0" dirty="0">
              <a:ln>
                <a:noFill/>
              </a:ln>
              <a:solidFill>
                <a:schemeClr val="bg1"/>
              </a:solidFill>
              <a:effectLst/>
              <a:uLnTx/>
              <a:uFillTx/>
              <a:latin typeface="+mj-lt"/>
              <a:ea typeface="+mn-ea"/>
              <a:cs typeface="+mn-cs"/>
            </a:endParaRPr>
          </a:p>
        </p:txBody>
      </p:sp>
      <p:sp>
        <p:nvSpPr>
          <p:cNvPr id="4" name="TextBox 3"/>
          <p:cNvSpPr txBox="1"/>
          <p:nvPr/>
        </p:nvSpPr>
        <p:spPr>
          <a:xfrm>
            <a:off x="838200" y="2438400"/>
            <a:ext cx="7560083" cy="2523768"/>
          </a:xfrm>
          <a:prstGeom prst="rect">
            <a:avLst/>
          </a:prstGeom>
          <a:noFill/>
          <a:ln w="12700" cap="rnd" cmpd="sng">
            <a:solidFill>
              <a:schemeClr val="tx1"/>
            </a:solidFill>
          </a:ln>
        </p:spPr>
        <p:txBody>
          <a:bodyPr wrap="square" rtlCol="0">
            <a:spAutoFit/>
          </a:bodyPr>
          <a:lstStyle/>
          <a:p>
            <a:pPr algn="ctr"/>
            <a:r>
              <a:rPr lang="en-US" b="1" dirty="0" smtClean="0">
                <a:solidFill>
                  <a:schemeClr val="bg1"/>
                </a:solidFill>
                <a:latin typeface="+mj-lt"/>
              </a:rPr>
              <a:t>#27</a:t>
            </a:r>
            <a:endParaRPr lang="en-US" sz="2000" b="1" dirty="0" smtClean="0">
              <a:solidFill>
                <a:schemeClr val="bg1"/>
              </a:solidFill>
              <a:latin typeface="+mj-lt"/>
            </a:endParaRPr>
          </a:p>
          <a:p>
            <a:pPr algn="ctr"/>
            <a:r>
              <a:rPr lang="en-US" sz="1400" b="1" dirty="0" smtClean="0">
                <a:solidFill>
                  <a:schemeClr val="bg1"/>
                </a:solidFill>
                <a:latin typeface="+mj-lt"/>
              </a:rPr>
              <a:t>Luke 14:26-28</a:t>
            </a:r>
            <a:r>
              <a:rPr lang="en-US" sz="1200" b="1" dirty="0" smtClean="0">
                <a:solidFill>
                  <a:schemeClr val="bg1"/>
                </a:solidFill>
                <a:latin typeface="+mj-lt"/>
              </a:rPr>
              <a:t>  </a:t>
            </a:r>
            <a:r>
              <a:rPr lang="en-US" sz="2000" b="1" dirty="0" smtClean="0">
                <a:solidFill>
                  <a:schemeClr val="bg1"/>
                </a:solidFill>
                <a:latin typeface="+mj-lt"/>
              </a:rPr>
              <a:t>"If anyone comes to Me and does not hate his father and mother, wife and children, brothers and sisters, yes, and his own life also, he cannot be My disciple. And whoever does not bear his cross and come after Me cannot be My disciple. For which of you, intending to build a tower, does not sit down first and count the cost, whether he has </a:t>
            </a:r>
            <a:r>
              <a:rPr lang="en-US" sz="2000" b="1" i="1" dirty="0" smtClean="0">
                <a:solidFill>
                  <a:schemeClr val="bg1"/>
                </a:solidFill>
                <a:latin typeface="+mj-lt"/>
              </a:rPr>
              <a:t>enough</a:t>
            </a:r>
            <a:r>
              <a:rPr lang="en-US" sz="2000" b="1" dirty="0" smtClean="0">
                <a:solidFill>
                  <a:schemeClr val="bg1"/>
                </a:solidFill>
                <a:latin typeface="+mj-lt"/>
              </a:rPr>
              <a:t> to finish </a:t>
            </a:r>
            <a:r>
              <a:rPr lang="en-US" sz="2000" b="1" i="1" dirty="0" smtClean="0">
                <a:solidFill>
                  <a:schemeClr val="bg1"/>
                </a:solidFill>
                <a:latin typeface="+mj-lt"/>
              </a:rPr>
              <a:t>it</a:t>
            </a:r>
            <a:r>
              <a:rPr lang="en-US" sz="2000" b="1" dirty="0" smtClean="0">
                <a:solidFill>
                  <a:schemeClr val="bg1"/>
                </a:solidFill>
                <a:latin typeface="+mj-lt"/>
              </a:rPr>
              <a:t>--</a:t>
            </a:r>
            <a:r>
              <a:rPr lang="en-US" sz="2000" dirty="0" smtClean="0"/>
              <a:t> </a:t>
            </a:r>
            <a:r>
              <a:rPr lang="en-US" sz="2000" b="1" dirty="0" smtClean="0">
                <a:solidFill>
                  <a:schemeClr val="bg1"/>
                </a:solidFill>
                <a:latin typeface="+mj-lt"/>
              </a:rPr>
              <a:t> </a:t>
            </a:r>
          </a:p>
        </p:txBody>
      </p:sp>
      <p:sp>
        <p:nvSpPr>
          <p:cNvPr id="5" name="TextBox 4"/>
          <p:cNvSpPr txBox="1"/>
          <p:nvPr/>
        </p:nvSpPr>
        <p:spPr>
          <a:xfrm>
            <a:off x="3124200" y="5638800"/>
            <a:ext cx="2640466" cy="646331"/>
          </a:xfrm>
          <a:prstGeom prst="rect">
            <a:avLst/>
          </a:prstGeom>
          <a:noFill/>
        </p:spPr>
        <p:txBody>
          <a:bodyPr wrap="none" rtlCol="0">
            <a:spAutoFit/>
          </a:bodyPr>
          <a:lstStyle/>
          <a:p>
            <a:pPr algn="ctr"/>
            <a:r>
              <a:rPr lang="en-US" b="1" dirty="0" smtClean="0">
                <a:solidFill>
                  <a:schemeClr val="bg1"/>
                </a:solidFill>
              </a:rPr>
              <a:t>To count the cost,</a:t>
            </a:r>
          </a:p>
          <a:p>
            <a:pPr algn="ctr"/>
            <a:r>
              <a:rPr lang="en-US" b="1" dirty="0" smtClean="0">
                <a:solidFill>
                  <a:schemeClr val="bg1"/>
                </a:solidFill>
              </a:rPr>
              <a:t>Please turn to page 356</a:t>
            </a:r>
            <a:endParaRPr lang="en-US" b="1" dirty="0">
              <a:solidFill>
                <a:schemeClr val="bg1"/>
              </a:solidFill>
            </a:endParaRPr>
          </a:p>
        </p:txBody>
      </p:sp>
      <p:pic>
        <p:nvPicPr>
          <p:cNvPr id="7" name="Picture 3"/>
          <p:cNvPicPr>
            <a:picLocks noChangeAspect="1" noChangeArrowheads="1"/>
          </p:cNvPicPr>
          <p:nvPr/>
        </p:nvPicPr>
        <p:blipFill>
          <a:blip r:embed="rId2"/>
          <a:srcRect/>
          <a:stretch>
            <a:fillRect/>
          </a:stretch>
        </p:blipFill>
        <p:spPr bwMode="auto">
          <a:xfrm>
            <a:off x="228600" y="152400"/>
            <a:ext cx="1724025" cy="1552575"/>
          </a:xfrm>
          <a:prstGeom prst="rect">
            <a:avLst/>
          </a:prstGeom>
          <a:noFill/>
          <a:ln w="9525">
            <a:noFill/>
            <a:miter lim="800000"/>
            <a:headEnd/>
            <a:tailEnd/>
          </a:ln>
          <a:effectLst/>
        </p:spPr>
      </p:pic>
      <p:sp>
        <p:nvSpPr>
          <p:cNvPr id="8" name="Slide Number Placeholder 7"/>
          <p:cNvSpPr>
            <a:spLocks noGrp="1"/>
          </p:cNvSpPr>
          <p:nvPr>
            <p:ph type="sldNum" sz="quarter" idx="12"/>
          </p:nvPr>
        </p:nvSpPr>
        <p:spPr/>
        <p:txBody>
          <a:bodyPr/>
          <a:lstStyle/>
          <a:p>
            <a:fld id="{105E63FB-6322-4653-9455-D87930D03227}"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5"/>
          <p:cNvSpPr txBox="1">
            <a:spLocks/>
          </p:cNvSpPr>
          <p:nvPr/>
        </p:nvSpPr>
        <p:spPr>
          <a:xfrm>
            <a:off x="1752600" y="533400"/>
            <a:ext cx="6096000" cy="609600"/>
          </a:xfrm>
          <a:prstGeom prst="rect">
            <a:avLst/>
          </a:prstGeom>
        </p:spPr>
        <p:txBody>
          <a:bodyPr vert="horz">
            <a:normAutofit/>
          </a:bodyPr>
          <a:lstStyle/>
          <a:p>
            <a:pPr marL="0" marR="0" lvl="0" indent="0" algn="ctr" defTabSz="914400" rtl="0" eaLnBrk="1" fontAlgn="auto" latinLnBrk="0" hangingPunct="1">
              <a:lnSpc>
                <a:spcPct val="100000"/>
              </a:lnSpc>
              <a:spcBef>
                <a:spcPct val="20000"/>
              </a:spcBef>
              <a:spcAft>
                <a:spcPts val="0"/>
              </a:spcAft>
              <a:buClrTx/>
              <a:buSzPct val="65000"/>
              <a:buFontTx/>
              <a:buNone/>
              <a:tabLst/>
              <a:defRPr/>
            </a:pPr>
            <a:r>
              <a:rPr kumimoji="0" lang="en-US" sz="2800" b="1" i="0" u="none" strike="noStrike" kern="1200" cap="none" spc="0" normalizeH="0" baseline="0" noProof="0" dirty="0" smtClean="0">
                <a:ln>
                  <a:noFill/>
                </a:ln>
                <a:solidFill>
                  <a:schemeClr val="bg1"/>
                </a:solidFill>
                <a:effectLst/>
                <a:uLnTx/>
                <a:uFillTx/>
                <a:latin typeface="+mj-lt"/>
                <a:ea typeface="+mn-ea"/>
                <a:cs typeface="+mn-cs"/>
              </a:rPr>
              <a:t>THE GOSPEL PRESENTATION</a:t>
            </a:r>
            <a:endParaRPr kumimoji="0" lang="en-US" sz="2800" b="1" i="0" u="none" strike="noStrike" kern="1200" cap="none" spc="0" normalizeH="0" baseline="0" noProof="0" dirty="0">
              <a:ln>
                <a:noFill/>
              </a:ln>
              <a:solidFill>
                <a:schemeClr val="bg1"/>
              </a:solidFill>
              <a:effectLst/>
              <a:uLnTx/>
              <a:uFillTx/>
              <a:latin typeface="+mj-lt"/>
              <a:ea typeface="+mn-ea"/>
              <a:cs typeface="+mn-cs"/>
            </a:endParaRPr>
          </a:p>
        </p:txBody>
      </p:sp>
      <p:sp>
        <p:nvSpPr>
          <p:cNvPr id="4" name="TextBox 3"/>
          <p:cNvSpPr txBox="1"/>
          <p:nvPr/>
        </p:nvSpPr>
        <p:spPr>
          <a:xfrm>
            <a:off x="838200" y="2438400"/>
            <a:ext cx="7560083" cy="2831544"/>
          </a:xfrm>
          <a:prstGeom prst="rect">
            <a:avLst/>
          </a:prstGeom>
          <a:noFill/>
          <a:ln w="12700" cap="rnd" cmpd="sng">
            <a:solidFill>
              <a:schemeClr val="tx1"/>
            </a:solidFill>
          </a:ln>
        </p:spPr>
        <p:txBody>
          <a:bodyPr wrap="square" rtlCol="0">
            <a:spAutoFit/>
          </a:bodyPr>
          <a:lstStyle/>
          <a:p>
            <a:pPr algn="ctr"/>
            <a:r>
              <a:rPr lang="en-US" b="1" dirty="0" smtClean="0">
                <a:solidFill>
                  <a:schemeClr val="bg1"/>
                </a:solidFill>
                <a:latin typeface="+mj-lt"/>
              </a:rPr>
              <a:t>#28</a:t>
            </a:r>
            <a:endParaRPr lang="en-US" sz="2000" b="1" dirty="0" smtClean="0">
              <a:solidFill>
                <a:schemeClr val="bg1"/>
              </a:solidFill>
              <a:latin typeface="+mj-lt"/>
            </a:endParaRPr>
          </a:p>
          <a:p>
            <a:pPr algn="ctr"/>
            <a:r>
              <a:rPr lang="en-US" sz="1400" b="1" dirty="0" smtClean="0">
                <a:solidFill>
                  <a:schemeClr val="bg1"/>
                </a:solidFill>
                <a:latin typeface="+mj-lt"/>
              </a:rPr>
              <a:t>2 Peter 2:20-21</a:t>
            </a:r>
            <a:r>
              <a:rPr lang="en-US" sz="1200" b="1" dirty="0" smtClean="0">
                <a:solidFill>
                  <a:schemeClr val="bg1"/>
                </a:solidFill>
                <a:latin typeface="+mj-lt"/>
              </a:rPr>
              <a:t>  </a:t>
            </a:r>
            <a:r>
              <a:rPr lang="en-US" sz="2000" b="1" dirty="0" smtClean="0">
                <a:solidFill>
                  <a:schemeClr val="bg1"/>
                </a:solidFill>
                <a:latin typeface="+mj-lt"/>
              </a:rPr>
              <a:t>For if, after they have escaped the pollutions of the world through the knowledge of the Lord and Savior Jesus Christ, they are again entangled in them and overcome, the latter end is worse for them than the beginning. For it would have been better for them not to have known the way of righteousness, than having known it, to turn from the holy commandment delivered to them. </a:t>
            </a:r>
          </a:p>
        </p:txBody>
      </p:sp>
      <p:sp>
        <p:nvSpPr>
          <p:cNvPr id="5" name="TextBox 4"/>
          <p:cNvSpPr txBox="1"/>
          <p:nvPr/>
        </p:nvSpPr>
        <p:spPr>
          <a:xfrm>
            <a:off x="3200400" y="5638800"/>
            <a:ext cx="2640466" cy="369332"/>
          </a:xfrm>
          <a:prstGeom prst="rect">
            <a:avLst/>
          </a:prstGeom>
          <a:noFill/>
        </p:spPr>
        <p:txBody>
          <a:bodyPr wrap="none" rtlCol="0">
            <a:spAutoFit/>
          </a:bodyPr>
          <a:lstStyle/>
          <a:p>
            <a:pPr algn="ctr"/>
            <a:r>
              <a:rPr lang="en-US" b="1" dirty="0" smtClean="0">
                <a:solidFill>
                  <a:schemeClr val="bg1"/>
                </a:solidFill>
              </a:rPr>
              <a:t>Please turn to page 217</a:t>
            </a:r>
            <a:endParaRPr lang="en-US" b="1" dirty="0">
              <a:solidFill>
                <a:schemeClr val="bg1"/>
              </a:solidFill>
            </a:endParaRPr>
          </a:p>
        </p:txBody>
      </p:sp>
      <p:pic>
        <p:nvPicPr>
          <p:cNvPr id="7" name="Picture 3"/>
          <p:cNvPicPr>
            <a:picLocks noChangeAspect="1" noChangeArrowheads="1"/>
          </p:cNvPicPr>
          <p:nvPr/>
        </p:nvPicPr>
        <p:blipFill>
          <a:blip r:embed="rId2"/>
          <a:srcRect/>
          <a:stretch>
            <a:fillRect/>
          </a:stretch>
        </p:blipFill>
        <p:spPr bwMode="auto">
          <a:xfrm>
            <a:off x="228600" y="152400"/>
            <a:ext cx="1724025" cy="1552575"/>
          </a:xfrm>
          <a:prstGeom prst="rect">
            <a:avLst/>
          </a:prstGeom>
          <a:noFill/>
          <a:ln w="9525">
            <a:noFill/>
            <a:miter lim="800000"/>
            <a:headEnd/>
            <a:tailEnd/>
          </a:ln>
          <a:effectLst/>
        </p:spPr>
      </p:pic>
      <p:sp>
        <p:nvSpPr>
          <p:cNvPr id="8" name="Slide Number Placeholder 7"/>
          <p:cNvSpPr>
            <a:spLocks noGrp="1"/>
          </p:cNvSpPr>
          <p:nvPr>
            <p:ph type="sldNum" sz="quarter" idx="12"/>
          </p:nvPr>
        </p:nvSpPr>
        <p:spPr/>
        <p:txBody>
          <a:bodyPr/>
          <a:lstStyle/>
          <a:p>
            <a:fld id="{105E63FB-6322-4653-9455-D87930D03227}" type="slidenum">
              <a:rPr lang="en-US" smtClean="0"/>
              <a:pPr/>
              <a:t>36</a:t>
            </a:fld>
            <a:endParaRPr lang="en-US"/>
          </a:p>
        </p:txBody>
      </p:sp>
      <p:sp>
        <p:nvSpPr>
          <p:cNvPr id="9" name="Rectangle 8"/>
          <p:cNvSpPr/>
          <p:nvPr/>
        </p:nvSpPr>
        <p:spPr>
          <a:xfrm>
            <a:off x="2438400" y="1828800"/>
            <a:ext cx="4253087" cy="400110"/>
          </a:xfrm>
          <a:prstGeom prst="rect">
            <a:avLst/>
          </a:prstGeom>
        </p:spPr>
        <p:txBody>
          <a:bodyPr wrap="none">
            <a:spAutoFit/>
          </a:bodyPr>
          <a:lstStyle/>
          <a:p>
            <a:pPr algn="ctr"/>
            <a:r>
              <a:rPr lang="en-US" sz="2000" b="1" dirty="0" smtClean="0">
                <a:solidFill>
                  <a:schemeClr val="bg1"/>
                </a:solidFill>
                <a:latin typeface="+mj-lt"/>
              </a:rPr>
              <a:t>Jesus commands commitment!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5"/>
          <p:cNvSpPr txBox="1">
            <a:spLocks/>
          </p:cNvSpPr>
          <p:nvPr/>
        </p:nvSpPr>
        <p:spPr>
          <a:xfrm>
            <a:off x="1752600" y="533400"/>
            <a:ext cx="6096000" cy="609600"/>
          </a:xfrm>
          <a:prstGeom prst="rect">
            <a:avLst/>
          </a:prstGeom>
        </p:spPr>
        <p:txBody>
          <a:bodyPr vert="horz">
            <a:normAutofit/>
          </a:bodyPr>
          <a:lstStyle/>
          <a:p>
            <a:pPr marL="0" marR="0" lvl="0" indent="0" algn="ctr" defTabSz="914400" rtl="0" eaLnBrk="1" fontAlgn="auto" latinLnBrk="0" hangingPunct="1">
              <a:lnSpc>
                <a:spcPct val="100000"/>
              </a:lnSpc>
              <a:spcBef>
                <a:spcPct val="20000"/>
              </a:spcBef>
              <a:spcAft>
                <a:spcPts val="0"/>
              </a:spcAft>
              <a:buClrTx/>
              <a:buSzPct val="65000"/>
              <a:buFontTx/>
              <a:buNone/>
              <a:tabLst/>
              <a:defRPr/>
            </a:pPr>
            <a:r>
              <a:rPr kumimoji="0" lang="en-US" sz="2800" b="1" i="0" u="none" strike="noStrike" kern="1200" cap="none" spc="0" normalizeH="0" baseline="0" noProof="0" dirty="0" smtClean="0">
                <a:ln>
                  <a:noFill/>
                </a:ln>
                <a:solidFill>
                  <a:schemeClr val="bg1"/>
                </a:solidFill>
                <a:effectLst/>
                <a:uLnTx/>
                <a:uFillTx/>
                <a:latin typeface="+mj-lt"/>
                <a:ea typeface="+mn-ea"/>
                <a:cs typeface="+mn-cs"/>
              </a:rPr>
              <a:t>THE GOSPEL PRESENTATION</a:t>
            </a:r>
            <a:endParaRPr kumimoji="0" lang="en-US" sz="2800" b="1" i="0" u="none" strike="noStrike" kern="1200" cap="none" spc="0" normalizeH="0" baseline="0" noProof="0" dirty="0">
              <a:ln>
                <a:noFill/>
              </a:ln>
              <a:solidFill>
                <a:schemeClr val="bg1"/>
              </a:solidFill>
              <a:effectLst/>
              <a:uLnTx/>
              <a:uFillTx/>
              <a:latin typeface="+mj-lt"/>
              <a:ea typeface="+mn-ea"/>
              <a:cs typeface="+mn-cs"/>
            </a:endParaRPr>
          </a:p>
        </p:txBody>
      </p:sp>
      <p:sp>
        <p:nvSpPr>
          <p:cNvPr id="4" name="TextBox 3"/>
          <p:cNvSpPr txBox="1"/>
          <p:nvPr/>
        </p:nvSpPr>
        <p:spPr>
          <a:xfrm>
            <a:off x="838200" y="2438400"/>
            <a:ext cx="7560083" cy="1292662"/>
          </a:xfrm>
          <a:prstGeom prst="rect">
            <a:avLst/>
          </a:prstGeom>
          <a:noFill/>
          <a:ln w="12700" cap="rnd" cmpd="sng">
            <a:solidFill>
              <a:schemeClr val="tx1"/>
            </a:solidFill>
          </a:ln>
        </p:spPr>
        <p:txBody>
          <a:bodyPr wrap="square" rtlCol="0">
            <a:spAutoFit/>
          </a:bodyPr>
          <a:lstStyle/>
          <a:p>
            <a:pPr algn="ctr"/>
            <a:r>
              <a:rPr lang="en-US" b="1" dirty="0" smtClean="0">
                <a:solidFill>
                  <a:schemeClr val="bg1"/>
                </a:solidFill>
                <a:latin typeface="+mj-lt"/>
              </a:rPr>
              <a:t>#29</a:t>
            </a:r>
            <a:endParaRPr lang="en-US" sz="2000" b="1" dirty="0" smtClean="0">
              <a:solidFill>
                <a:schemeClr val="bg1"/>
              </a:solidFill>
              <a:latin typeface="+mj-lt"/>
            </a:endParaRPr>
          </a:p>
          <a:p>
            <a:pPr algn="ctr"/>
            <a:r>
              <a:rPr lang="en-US" sz="1400" b="1" dirty="0" smtClean="0">
                <a:solidFill>
                  <a:schemeClr val="bg1"/>
                </a:solidFill>
                <a:latin typeface="+mj-lt"/>
              </a:rPr>
              <a:t>Acts 22:16</a:t>
            </a:r>
            <a:r>
              <a:rPr lang="en-US" sz="1200" b="1" dirty="0" smtClean="0">
                <a:solidFill>
                  <a:schemeClr val="bg1"/>
                </a:solidFill>
                <a:latin typeface="+mj-lt"/>
              </a:rPr>
              <a:t>  </a:t>
            </a:r>
            <a:r>
              <a:rPr lang="en-US" sz="2000" b="1" dirty="0" smtClean="0">
                <a:solidFill>
                  <a:schemeClr val="bg1"/>
                </a:solidFill>
                <a:latin typeface="+mj-lt"/>
              </a:rPr>
              <a:t>And now why are you waiting? </a:t>
            </a:r>
          </a:p>
          <a:p>
            <a:pPr algn="ctr"/>
            <a:r>
              <a:rPr lang="en-US" sz="2000" b="1" dirty="0" smtClean="0">
                <a:solidFill>
                  <a:schemeClr val="bg1"/>
                </a:solidFill>
                <a:latin typeface="+mj-lt"/>
              </a:rPr>
              <a:t>Arise and be baptized, and wash away your sins, </a:t>
            </a:r>
          </a:p>
          <a:p>
            <a:pPr algn="ctr"/>
            <a:r>
              <a:rPr lang="en-US" sz="2000" b="1" dirty="0" smtClean="0">
                <a:solidFill>
                  <a:schemeClr val="bg1"/>
                </a:solidFill>
                <a:latin typeface="+mj-lt"/>
              </a:rPr>
              <a:t>calling on the name of the Lord.' </a:t>
            </a:r>
          </a:p>
        </p:txBody>
      </p:sp>
      <p:pic>
        <p:nvPicPr>
          <p:cNvPr id="7" name="Picture 3"/>
          <p:cNvPicPr>
            <a:picLocks noChangeAspect="1" noChangeArrowheads="1"/>
          </p:cNvPicPr>
          <p:nvPr/>
        </p:nvPicPr>
        <p:blipFill>
          <a:blip r:embed="rId2"/>
          <a:srcRect/>
          <a:stretch>
            <a:fillRect/>
          </a:stretch>
        </p:blipFill>
        <p:spPr bwMode="auto">
          <a:xfrm>
            <a:off x="228600" y="152400"/>
            <a:ext cx="1724025" cy="1552575"/>
          </a:xfrm>
          <a:prstGeom prst="rect">
            <a:avLst/>
          </a:prstGeom>
          <a:noFill/>
          <a:ln w="9525">
            <a:noFill/>
            <a:miter lim="800000"/>
            <a:headEnd/>
            <a:tailEnd/>
          </a:ln>
          <a:effectLst/>
        </p:spPr>
      </p:pic>
      <p:sp>
        <p:nvSpPr>
          <p:cNvPr id="8" name="Slide Number Placeholder 7"/>
          <p:cNvSpPr>
            <a:spLocks noGrp="1"/>
          </p:cNvSpPr>
          <p:nvPr>
            <p:ph type="sldNum" sz="quarter" idx="12"/>
          </p:nvPr>
        </p:nvSpPr>
        <p:spPr/>
        <p:txBody>
          <a:bodyPr/>
          <a:lstStyle/>
          <a:p>
            <a:fld id="{105E63FB-6322-4653-9455-D87930D03227}" type="slidenum">
              <a:rPr lang="en-US" smtClean="0"/>
              <a:pPr/>
              <a:t>37</a:t>
            </a:fld>
            <a:endParaRPr lang="en-US"/>
          </a:p>
        </p:txBody>
      </p:sp>
      <p:sp>
        <p:nvSpPr>
          <p:cNvPr id="9" name="Rectangle 8"/>
          <p:cNvSpPr/>
          <p:nvPr/>
        </p:nvSpPr>
        <p:spPr>
          <a:xfrm>
            <a:off x="1143000" y="1828800"/>
            <a:ext cx="6917278" cy="400110"/>
          </a:xfrm>
          <a:prstGeom prst="rect">
            <a:avLst/>
          </a:prstGeom>
        </p:spPr>
        <p:txBody>
          <a:bodyPr wrap="none">
            <a:spAutoFit/>
          </a:bodyPr>
          <a:lstStyle/>
          <a:p>
            <a:pPr algn="ctr"/>
            <a:r>
              <a:rPr lang="en-US" sz="2000" b="1" dirty="0" smtClean="0">
                <a:solidFill>
                  <a:schemeClr val="bg1"/>
                </a:solidFill>
                <a:latin typeface="+mj-lt"/>
              </a:rPr>
              <a:t>Please read these words and give God your answer.</a:t>
            </a:r>
          </a:p>
        </p:txBody>
      </p:sp>
      <p:sp>
        <p:nvSpPr>
          <p:cNvPr id="10" name="TextBox 9"/>
          <p:cNvSpPr txBox="1"/>
          <p:nvPr/>
        </p:nvSpPr>
        <p:spPr>
          <a:xfrm>
            <a:off x="2667000" y="4953000"/>
            <a:ext cx="3429000" cy="461665"/>
          </a:xfrm>
          <a:prstGeom prst="rect">
            <a:avLst/>
          </a:prstGeom>
          <a:noFill/>
        </p:spPr>
        <p:txBody>
          <a:bodyPr wrap="square" rtlCol="0">
            <a:spAutoFit/>
          </a:bodyPr>
          <a:lstStyle/>
          <a:p>
            <a:r>
              <a:rPr lang="en-US" sz="2400" dirty="0" smtClean="0">
                <a:solidFill>
                  <a:schemeClr val="bg1"/>
                </a:solidFill>
                <a:latin typeface="Script MT Bold" pitchFamily="66" charset="0"/>
              </a:rPr>
              <a:t>               We Care!</a:t>
            </a:r>
            <a:endParaRPr lang="en-US" sz="2400" dirty="0">
              <a:solidFill>
                <a:schemeClr val="bg1"/>
              </a:solidFill>
              <a:latin typeface="Script MT Bold" pitchFamily="66"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5"/>
          <p:cNvSpPr txBox="1">
            <a:spLocks/>
          </p:cNvSpPr>
          <p:nvPr/>
        </p:nvSpPr>
        <p:spPr>
          <a:xfrm>
            <a:off x="1752600" y="533400"/>
            <a:ext cx="6096000" cy="609600"/>
          </a:xfrm>
          <a:prstGeom prst="rect">
            <a:avLst/>
          </a:prstGeom>
        </p:spPr>
        <p:txBody>
          <a:bodyPr vert="horz">
            <a:normAutofit/>
          </a:bodyPr>
          <a:lstStyle/>
          <a:p>
            <a:pPr marL="0" marR="0" lvl="0" indent="0" algn="ctr" defTabSz="914400" rtl="0" eaLnBrk="1" fontAlgn="auto" latinLnBrk="0" hangingPunct="1">
              <a:lnSpc>
                <a:spcPct val="100000"/>
              </a:lnSpc>
              <a:spcBef>
                <a:spcPct val="20000"/>
              </a:spcBef>
              <a:spcAft>
                <a:spcPts val="0"/>
              </a:spcAft>
              <a:buClrTx/>
              <a:buSzPct val="65000"/>
              <a:buFontTx/>
              <a:buNone/>
              <a:tabLst/>
              <a:defRPr/>
            </a:pPr>
            <a:r>
              <a:rPr kumimoji="0" lang="en-US" sz="2800" b="1" i="0" u="none" strike="noStrike" kern="1200" cap="none" spc="0" normalizeH="0" baseline="0" noProof="0" dirty="0" smtClean="0">
                <a:ln>
                  <a:noFill/>
                </a:ln>
                <a:solidFill>
                  <a:schemeClr val="bg1"/>
                </a:solidFill>
                <a:effectLst/>
                <a:uLnTx/>
                <a:uFillTx/>
                <a:latin typeface="+mj-lt"/>
                <a:ea typeface="+mn-ea"/>
                <a:cs typeface="+mn-cs"/>
              </a:rPr>
              <a:t>THE GOSPEL PRESENTATION</a:t>
            </a:r>
            <a:endParaRPr kumimoji="0" lang="en-US" sz="2800" b="1" i="0" u="none" strike="noStrike" kern="1200" cap="none" spc="0" normalizeH="0" baseline="0" noProof="0" dirty="0">
              <a:ln>
                <a:noFill/>
              </a:ln>
              <a:solidFill>
                <a:schemeClr val="bg1"/>
              </a:solidFill>
              <a:effectLst/>
              <a:uLnTx/>
              <a:uFillTx/>
              <a:latin typeface="+mj-lt"/>
              <a:ea typeface="+mn-ea"/>
              <a:cs typeface="+mn-cs"/>
            </a:endParaRPr>
          </a:p>
        </p:txBody>
      </p:sp>
      <p:sp>
        <p:nvSpPr>
          <p:cNvPr id="4" name="TextBox 3"/>
          <p:cNvSpPr txBox="1"/>
          <p:nvPr/>
        </p:nvSpPr>
        <p:spPr>
          <a:xfrm>
            <a:off x="0" y="2209800"/>
            <a:ext cx="9144000" cy="1908215"/>
          </a:xfrm>
          <a:prstGeom prst="rect">
            <a:avLst/>
          </a:prstGeom>
          <a:noFill/>
          <a:ln w="12700" cap="rnd" cmpd="sng">
            <a:solidFill>
              <a:schemeClr val="tx1"/>
            </a:solidFill>
          </a:ln>
        </p:spPr>
        <p:txBody>
          <a:bodyPr wrap="square" rtlCol="0">
            <a:spAutoFit/>
          </a:bodyPr>
          <a:lstStyle/>
          <a:p>
            <a:pPr algn="ctr"/>
            <a:r>
              <a:rPr lang="en-US" b="1" dirty="0" smtClean="0">
                <a:solidFill>
                  <a:schemeClr val="bg1"/>
                </a:solidFill>
                <a:latin typeface="+mj-lt"/>
              </a:rPr>
              <a:t>#1</a:t>
            </a:r>
            <a:endParaRPr lang="en-US" sz="2000" b="1" dirty="0" smtClean="0">
              <a:solidFill>
                <a:schemeClr val="bg1"/>
              </a:solidFill>
              <a:latin typeface="+mj-lt"/>
            </a:endParaRPr>
          </a:p>
          <a:p>
            <a:pPr algn="ctr"/>
            <a:r>
              <a:rPr lang="en-US" sz="1600" b="1" dirty="0" smtClean="0">
                <a:solidFill>
                  <a:schemeClr val="bg1"/>
                </a:solidFill>
                <a:latin typeface="+mj-lt"/>
              </a:rPr>
              <a:t>1 John 5:13 </a:t>
            </a:r>
            <a:r>
              <a:rPr lang="en-US" sz="2000" b="1" dirty="0" smtClean="0">
                <a:solidFill>
                  <a:schemeClr val="bg1"/>
                </a:solidFill>
                <a:latin typeface="+mj-lt"/>
              </a:rPr>
              <a:t>These things I have written to</a:t>
            </a:r>
          </a:p>
          <a:p>
            <a:pPr algn="ctr"/>
            <a:r>
              <a:rPr lang="en-US" sz="2000" b="1" dirty="0" smtClean="0">
                <a:solidFill>
                  <a:schemeClr val="bg1"/>
                </a:solidFill>
                <a:latin typeface="+mj-lt"/>
              </a:rPr>
              <a:t>you who believe in the name of the</a:t>
            </a:r>
          </a:p>
          <a:p>
            <a:pPr algn="ctr"/>
            <a:r>
              <a:rPr lang="en-US" sz="2000" b="1" dirty="0" smtClean="0">
                <a:solidFill>
                  <a:schemeClr val="bg1"/>
                </a:solidFill>
                <a:latin typeface="+mj-lt"/>
              </a:rPr>
              <a:t>Son of God, that you may know that you have eternal life, and that </a:t>
            </a:r>
          </a:p>
          <a:p>
            <a:pPr algn="ctr"/>
            <a:r>
              <a:rPr lang="en-US" sz="2000" b="1" dirty="0" smtClean="0">
                <a:solidFill>
                  <a:schemeClr val="bg1"/>
                </a:solidFill>
                <a:latin typeface="+mj-lt"/>
              </a:rPr>
              <a:t>you may </a:t>
            </a:r>
            <a:r>
              <a:rPr lang="en-US" sz="2000" b="1" i="1" dirty="0" smtClean="0">
                <a:solidFill>
                  <a:schemeClr val="bg1"/>
                </a:solidFill>
                <a:latin typeface="+mj-lt"/>
              </a:rPr>
              <a:t>continue</a:t>
            </a:r>
            <a:r>
              <a:rPr lang="en-US" sz="2000" b="1" dirty="0" smtClean="0">
                <a:solidFill>
                  <a:schemeClr val="bg1"/>
                </a:solidFill>
                <a:latin typeface="+mj-lt"/>
              </a:rPr>
              <a:t> to believe in the name </a:t>
            </a:r>
          </a:p>
          <a:p>
            <a:pPr algn="ctr"/>
            <a:r>
              <a:rPr lang="en-US" sz="2000" b="1" dirty="0" smtClean="0">
                <a:solidFill>
                  <a:schemeClr val="bg1"/>
                </a:solidFill>
                <a:latin typeface="+mj-lt"/>
              </a:rPr>
              <a:t>of the Son of God.</a:t>
            </a:r>
            <a:endParaRPr lang="en-US" sz="2000" b="1" dirty="0">
              <a:solidFill>
                <a:schemeClr val="bg1"/>
              </a:solidFill>
              <a:latin typeface="+mj-lt"/>
            </a:endParaRPr>
          </a:p>
        </p:txBody>
      </p:sp>
      <p:sp>
        <p:nvSpPr>
          <p:cNvPr id="5" name="TextBox 4"/>
          <p:cNvSpPr txBox="1"/>
          <p:nvPr/>
        </p:nvSpPr>
        <p:spPr>
          <a:xfrm>
            <a:off x="3200400" y="5257800"/>
            <a:ext cx="3294492" cy="646331"/>
          </a:xfrm>
          <a:prstGeom prst="rect">
            <a:avLst/>
          </a:prstGeom>
          <a:noFill/>
        </p:spPr>
        <p:txBody>
          <a:bodyPr wrap="none" rtlCol="0">
            <a:spAutoFit/>
          </a:bodyPr>
          <a:lstStyle/>
          <a:p>
            <a:pPr algn="ctr"/>
            <a:r>
              <a:rPr lang="en-US" b="1" dirty="0" smtClean="0">
                <a:solidFill>
                  <a:schemeClr val="bg1"/>
                </a:solidFill>
              </a:rPr>
              <a:t>Then, what has been written?</a:t>
            </a:r>
          </a:p>
          <a:p>
            <a:pPr algn="ctr"/>
            <a:r>
              <a:rPr lang="en-US" b="1" dirty="0" smtClean="0">
                <a:solidFill>
                  <a:schemeClr val="bg1"/>
                </a:solidFill>
              </a:rPr>
              <a:t>Please turn to page 153</a:t>
            </a:r>
            <a:endParaRPr lang="en-US" b="1" dirty="0">
              <a:solidFill>
                <a:schemeClr val="bg1"/>
              </a:solidFill>
            </a:endParaRPr>
          </a:p>
        </p:txBody>
      </p:sp>
      <p:pic>
        <p:nvPicPr>
          <p:cNvPr id="6" name="Picture 3"/>
          <p:cNvPicPr>
            <a:picLocks noChangeAspect="1" noChangeArrowheads="1"/>
          </p:cNvPicPr>
          <p:nvPr/>
        </p:nvPicPr>
        <p:blipFill>
          <a:blip r:embed="rId2"/>
          <a:srcRect/>
          <a:stretch>
            <a:fillRect/>
          </a:stretch>
        </p:blipFill>
        <p:spPr bwMode="auto">
          <a:xfrm>
            <a:off x="228600" y="152400"/>
            <a:ext cx="1724025" cy="1552575"/>
          </a:xfrm>
          <a:prstGeom prst="rect">
            <a:avLst/>
          </a:prstGeom>
          <a:noFill/>
          <a:ln w="9525">
            <a:noFill/>
            <a:miter lim="800000"/>
            <a:headEnd/>
            <a:tailEnd/>
          </a:ln>
          <a:effectLst/>
        </p:spPr>
      </p:pic>
      <p:sp>
        <p:nvSpPr>
          <p:cNvPr id="7" name="Slide Number Placeholder 6"/>
          <p:cNvSpPr>
            <a:spLocks noGrp="1"/>
          </p:cNvSpPr>
          <p:nvPr>
            <p:ph type="sldNum" sz="quarter" idx="12"/>
          </p:nvPr>
        </p:nvSpPr>
        <p:spPr/>
        <p:txBody>
          <a:bodyPr/>
          <a:lstStyle/>
          <a:p>
            <a:fld id="{105E63FB-6322-4653-9455-D87930D03227}" type="slidenum">
              <a:rPr lang="en-US" smtClean="0"/>
              <a:pPr/>
              <a:t>4</a:t>
            </a:fld>
            <a:endParaRPr lang="en-US"/>
          </a:p>
        </p:txBody>
      </p:sp>
      <p:sp>
        <p:nvSpPr>
          <p:cNvPr id="8" name="TextBox 7"/>
          <p:cNvSpPr txBox="1"/>
          <p:nvPr/>
        </p:nvSpPr>
        <p:spPr>
          <a:xfrm>
            <a:off x="2514600" y="1524000"/>
            <a:ext cx="4663456" cy="400110"/>
          </a:xfrm>
          <a:prstGeom prst="rect">
            <a:avLst/>
          </a:prstGeom>
          <a:noFill/>
        </p:spPr>
        <p:txBody>
          <a:bodyPr wrap="none" rtlCol="0">
            <a:spAutoFit/>
          </a:bodyPr>
          <a:lstStyle/>
          <a:p>
            <a:pPr algn="ctr"/>
            <a:r>
              <a:rPr lang="en-US" sz="2000" b="1" dirty="0" smtClean="0">
                <a:solidFill>
                  <a:schemeClr val="bg1"/>
                </a:solidFill>
              </a:rPr>
              <a:t>We can know how to have eternal life!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5"/>
          <p:cNvSpPr txBox="1">
            <a:spLocks/>
          </p:cNvSpPr>
          <p:nvPr/>
        </p:nvSpPr>
        <p:spPr>
          <a:xfrm>
            <a:off x="1752600" y="533400"/>
            <a:ext cx="6096000" cy="609600"/>
          </a:xfrm>
          <a:prstGeom prst="rect">
            <a:avLst/>
          </a:prstGeom>
        </p:spPr>
        <p:txBody>
          <a:bodyPr vert="horz">
            <a:normAutofit/>
          </a:bodyPr>
          <a:lstStyle/>
          <a:p>
            <a:pPr marL="0" marR="0" lvl="0" indent="0" algn="ctr" defTabSz="914400" rtl="0" eaLnBrk="1" fontAlgn="auto" latinLnBrk="0" hangingPunct="1">
              <a:lnSpc>
                <a:spcPct val="100000"/>
              </a:lnSpc>
              <a:spcBef>
                <a:spcPct val="20000"/>
              </a:spcBef>
              <a:spcAft>
                <a:spcPts val="0"/>
              </a:spcAft>
              <a:buClrTx/>
              <a:buSzPct val="65000"/>
              <a:buFontTx/>
              <a:buNone/>
              <a:tabLst/>
              <a:defRPr/>
            </a:pPr>
            <a:r>
              <a:rPr kumimoji="0" lang="en-US" sz="2800" b="1" i="0" u="none" strike="noStrike" kern="1200" cap="none" spc="0" normalizeH="0" baseline="0" noProof="0" dirty="0" smtClean="0">
                <a:ln>
                  <a:noFill/>
                </a:ln>
                <a:solidFill>
                  <a:schemeClr val="bg1"/>
                </a:solidFill>
                <a:effectLst/>
                <a:uLnTx/>
                <a:uFillTx/>
                <a:latin typeface="+mj-lt"/>
                <a:ea typeface="+mn-ea"/>
                <a:cs typeface="+mn-cs"/>
              </a:rPr>
              <a:t>THE GOSPEL PRESENTATION</a:t>
            </a:r>
            <a:endParaRPr kumimoji="0" lang="en-US" sz="2800" b="1" i="0" u="none" strike="noStrike" kern="1200" cap="none" spc="0" normalizeH="0" baseline="0" noProof="0" dirty="0">
              <a:ln>
                <a:noFill/>
              </a:ln>
              <a:solidFill>
                <a:schemeClr val="bg1"/>
              </a:solidFill>
              <a:effectLst/>
              <a:uLnTx/>
              <a:uFillTx/>
              <a:latin typeface="+mj-lt"/>
              <a:ea typeface="+mn-ea"/>
              <a:cs typeface="+mn-cs"/>
            </a:endParaRPr>
          </a:p>
        </p:txBody>
      </p:sp>
      <p:sp>
        <p:nvSpPr>
          <p:cNvPr id="4" name="TextBox 3"/>
          <p:cNvSpPr txBox="1"/>
          <p:nvPr/>
        </p:nvSpPr>
        <p:spPr>
          <a:xfrm>
            <a:off x="1600200" y="2286000"/>
            <a:ext cx="6179897" cy="1292662"/>
          </a:xfrm>
          <a:prstGeom prst="rect">
            <a:avLst/>
          </a:prstGeom>
          <a:noFill/>
          <a:ln w="12700" cap="rnd" cmpd="sng">
            <a:solidFill>
              <a:schemeClr val="tx1"/>
            </a:solidFill>
          </a:ln>
        </p:spPr>
        <p:txBody>
          <a:bodyPr wrap="none" rtlCol="0">
            <a:spAutoFit/>
          </a:bodyPr>
          <a:lstStyle/>
          <a:p>
            <a:pPr algn="ctr"/>
            <a:r>
              <a:rPr lang="en-US" b="1" dirty="0" smtClean="0">
                <a:solidFill>
                  <a:schemeClr val="bg1"/>
                </a:solidFill>
                <a:latin typeface="+mj-lt"/>
              </a:rPr>
              <a:t>#2</a:t>
            </a:r>
            <a:endParaRPr lang="en-US" sz="2000" b="1" dirty="0" smtClean="0">
              <a:solidFill>
                <a:schemeClr val="bg1"/>
              </a:solidFill>
              <a:latin typeface="+mj-lt"/>
            </a:endParaRPr>
          </a:p>
          <a:p>
            <a:pPr algn="ctr"/>
            <a:r>
              <a:rPr lang="en-US" sz="1600" b="1" dirty="0" smtClean="0">
                <a:solidFill>
                  <a:schemeClr val="bg1"/>
                </a:solidFill>
                <a:latin typeface="+mj-lt"/>
              </a:rPr>
              <a:t>John 8:24 “</a:t>
            </a:r>
            <a:r>
              <a:rPr lang="en-US" sz="2000" b="1" dirty="0" smtClean="0">
                <a:solidFill>
                  <a:schemeClr val="bg1"/>
                </a:solidFill>
                <a:latin typeface="+mj-lt"/>
              </a:rPr>
              <a:t>Therefore I said to you that you</a:t>
            </a:r>
          </a:p>
          <a:p>
            <a:pPr algn="ctr"/>
            <a:r>
              <a:rPr lang="en-US" sz="2000" b="1" dirty="0" smtClean="0">
                <a:solidFill>
                  <a:schemeClr val="bg1"/>
                </a:solidFill>
                <a:latin typeface="+mj-lt"/>
              </a:rPr>
              <a:t>will die in your sins; for if you do not believe </a:t>
            </a:r>
          </a:p>
          <a:p>
            <a:pPr algn="ctr"/>
            <a:r>
              <a:rPr lang="en-US" sz="2000" b="1" dirty="0" smtClean="0">
                <a:solidFill>
                  <a:schemeClr val="bg1"/>
                </a:solidFill>
                <a:latin typeface="+mj-lt"/>
              </a:rPr>
              <a:t>that I am </a:t>
            </a:r>
            <a:r>
              <a:rPr lang="en-US" sz="2000" b="1" i="1" dirty="0" smtClean="0">
                <a:solidFill>
                  <a:schemeClr val="bg1"/>
                </a:solidFill>
                <a:latin typeface="+mj-lt"/>
              </a:rPr>
              <a:t>He</a:t>
            </a:r>
            <a:r>
              <a:rPr lang="en-US" sz="2000" b="1" dirty="0" smtClean="0">
                <a:solidFill>
                  <a:schemeClr val="bg1"/>
                </a:solidFill>
                <a:latin typeface="+mj-lt"/>
              </a:rPr>
              <a:t>, you will die in your sins.”</a:t>
            </a:r>
            <a:endParaRPr lang="en-US" sz="2000" b="1" dirty="0">
              <a:solidFill>
                <a:schemeClr val="bg1"/>
              </a:solidFill>
              <a:latin typeface="+mj-lt"/>
            </a:endParaRPr>
          </a:p>
        </p:txBody>
      </p:sp>
      <p:sp>
        <p:nvSpPr>
          <p:cNvPr id="5" name="TextBox 4"/>
          <p:cNvSpPr txBox="1"/>
          <p:nvPr/>
        </p:nvSpPr>
        <p:spPr>
          <a:xfrm>
            <a:off x="3352800" y="5257800"/>
            <a:ext cx="2332690" cy="646331"/>
          </a:xfrm>
          <a:prstGeom prst="rect">
            <a:avLst/>
          </a:prstGeom>
          <a:noFill/>
        </p:spPr>
        <p:txBody>
          <a:bodyPr wrap="none" rtlCol="0">
            <a:spAutoFit/>
          </a:bodyPr>
          <a:lstStyle/>
          <a:p>
            <a:pPr algn="ctr"/>
            <a:r>
              <a:rPr lang="en-US" b="1" dirty="0" smtClean="0">
                <a:solidFill>
                  <a:schemeClr val="bg1"/>
                </a:solidFill>
              </a:rPr>
              <a:t>Then, who is Jesus?</a:t>
            </a:r>
          </a:p>
          <a:p>
            <a:pPr algn="ctr"/>
            <a:r>
              <a:rPr lang="en-US" b="1" dirty="0" smtClean="0">
                <a:solidFill>
                  <a:schemeClr val="bg1"/>
                </a:solidFill>
              </a:rPr>
              <a:t>Turn to page 27</a:t>
            </a:r>
            <a:endParaRPr lang="en-US" b="1" dirty="0">
              <a:solidFill>
                <a:schemeClr val="bg1"/>
              </a:solidFill>
            </a:endParaRPr>
          </a:p>
        </p:txBody>
      </p:sp>
      <p:sp>
        <p:nvSpPr>
          <p:cNvPr id="6" name="TextBox 5"/>
          <p:cNvSpPr txBox="1"/>
          <p:nvPr/>
        </p:nvSpPr>
        <p:spPr>
          <a:xfrm>
            <a:off x="2514600" y="1524000"/>
            <a:ext cx="4411785" cy="400110"/>
          </a:xfrm>
          <a:prstGeom prst="rect">
            <a:avLst/>
          </a:prstGeom>
          <a:noFill/>
        </p:spPr>
        <p:txBody>
          <a:bodyPr wrap="none" rtlCol="0">
            <a:spAutoFit/>
          </a:bodyPr>
          <a:lstStyle/>
          <a:p>
            <a:r>
              <a:rPr lang="en-US" sz="2000" b="1" dirty="0" smtClean="0">
                <a:solidFill>
                  <a:schemeClr val="bg1"/>
                </a:solidFill>
              </a:rPr>
              <a:t>Isn’t this a life-and-death statement?</a:t>
            </a:r>
            <a:endParaRPr lang="en-US" sz="2000" b="1" dirty="0">
              <a:solidFill>
                <a:schemeClr val="bg1"/>
              </a:solidFill>
            </a:endParaRPr>
          </a:p>
        </p:txBody>
      </p:sp>
      <p:pic>
        <p:nvPicPr>
          <p:cNvPr id="7" name="Picture 3"/>
          <p:cNvPicPr>
            <a:picLocks noChangeAspect="1" noChangeArrowheads="1"/>
          </p:cNvPicPr>
          <p:nvPr/>
        </p:nvPicPr>
        <p:blipFill>
          <a:blip r:embed="rId2"/>
          <a:srcRect/>
          <a:stretch>
            <a:fillRect/>
          </a:stretch>
        </p:blipFill>
        <p:spPr bwMode="auto">
          <a:xfrm>
            <a:off x="228600" y="152400"/>
            <a:ext cx="1724025" cy="1552575"/>
          </a:xfrm>
          <a:prstGeom prst="rect">
            <a:avLst/>
          </a:prstGeom>
          <a:noFill/>
          <a:ln w="9525">
            <a:noFill/>
            <a:miter lim="800000"/>
            <a:headEnd/>
            <a:tailEnd/>
          </a:ln>
          <a:effectLst/>
        </p:spPr>
      </p:pic>
      <p:sp>
        <p:nvSpPr>
          <p:cNvPr id="8" name="Slide Number Placeholder 7"/>
          <p:cNvSpPr>
            <a:spLocks noGrp="1"/>
          </p:cNvSpPr>
          <p:nvPr>
            <p:ph type="sldNum" sz="quarter" idx="12"/>
          </p:nvPr>
        </p:nvSpPr>
        <p:spPr/>
        <p:txBody>
          <a:bodyPr/>
          <a:lstStyle/>
          <a:p>
            <a:fld id="{105E63FB-6322-4653-9455-D87930D03227}"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5"/>
          <p:cNvSpPr txBox="1">
            <a:spLocks/>
          </p:cNvSpPr>
          <p:nvPr/>
        </p:nvSpPr>
        <p:spPr>
          <a:xfrm>
            <a:off x="1752600" y="533400"/>
            <a:ext cx="6096000" cy="609600"/>
          </a:xfrm>
          <a:prstGeom prst="rect">
            <a:avLst/>
          </a:prstGeom>
        </p:spPr>
        <p:txBody>
          <a:bodyPr vert="horz">
            <a:normAutofit/>
          </a:bodyPr>
          <a:lstStyle/>
          <a:p>
            <a:pPr marL="0" marR="0" lvl="0" indent="0" algn="ctr" defTabSz="914400" rtl="0" eaLnBrk="1" fontAlgn="auto" latinLnBrk="0" hangingPunct="1">
              <a:lnSpc>
                <a:spcPct val="100000"/>
              </a:lnSpc>
              <a:spcBef>
                <a:spcPct val="20000"/>
              </a:spcBef>
              <a:spcAft>
                <a:spcPts val="0"/>
              </a:spcAft>
              <a:buClrTx/>
              <a:buSzPct val="65000"/>
              <a:buFontTx/>
              <a:buNone/>
              <a:tabLst/>
              <a:defRPr/>
            </a:pPr>
            <a:r>
              <a:rPr kumimoji="0" lang="en-US" sz="2800" b="1" i="0" u="none" strike="noStrike" kern="1200" cap="none" spc="0" normalizeH="0" baseline="0" noProof="0" dirty="0" smtClean="0">
                <a:ln>
                  <a:noFill/>
                </a:ln>
                <a:solidFill>
                  <a:schemeClr val="bg1"/>
                </a:solidFill>
                <a:effectLst/>
                <a:uLnTx/>
                <a:uFillTx/>
                <a:latin typeface="+mj-lt"/>
                <a:ea typeface="+mn-ea"/>
                <a:cs typeface="+mn-cs"/>
              </a:rPr>
              <a:t>THE GOSPEL PRESENTATION</a:t>
            </a:r>
            <a:endParaRPr kumimoji="0" lang="en-US" sz="2800" b="1" i="0" u="none" strike="noStrike" kern="1200" cap="none" spc="0" normalizeH="0" baseline="0" noProof="0" dirty="0">
              <a:ln>
                <a:noFill/>
              </a:ln>
              <a:solidFill>
                <a:schemeClr val="bg1"/>
              </a:solidFill>
              <a:effectLst/>
              <a:uLnTx/>
              <a:uFillTx/>
              <a:latin typeface="+mj-lt"/>
              <a:ea typeface="+mn-ea"/>
              <a:cs typeface="+mn-cs"/>
            </a:endParaRPr>
          </a:p>
        </p:txBody>
      </p:sp>
      <p:sp>
        <p:nvSpPr>
          <p:cNvPr id="4" name="TextBox 3"/>
          <p:cNvSpPr txBox="1"/>
          <p:nvPr/>
        </p:nvSpPr>
        <p:spPr>
          <a:xfrm>
            <a:off x="914400" y="2133600"/>
            <a:ext cx="7287572" cy="2585323"/>
          </a:xfrm>
          <a:prstGeom prst="rect">
            <a:avLst/>
          </a:prstGeom>
          <a:noFill/>
          <a:ln w="12700" cap="rnd" cmpd="sng">
            <a:solidFill>
              <a:schemeClr val="tx1"/>
            </a:solidFill>
          </a:ln>
        </p:spPr>
        <p:txBody>
          <a:bodyPr wrap="none" rtlCol="0">
            <a:spAutoFit/>
          </a:bodyPr>
          <a:lstStyle/>
          <a:p>
            <a:pPr algn="ctr"/>
            <a:r>
              <a:rPr lang="en-US" b="1" dirty="0" smtClean="0">
                <a:solidFill>
                  <a:schemeClr val="bg1"/>
                </a:solidFill>
                <a:latin typeface="+mj-lt"/>
              </a:rPr>
              <a:t>#3</a:t>
            </a:r>
            <a:endParaRPr lang="en-US" sz="2000" b="1" dirty="0" smtClean="0">
              <a:solidFill>
                <a:schemeClr val="bg1"/>
              </a:solidFill>
              <a:latin typeface="+mj-lt"/>
            </a:endParaRPr>
          </a:p>
          <a:p>
            <a:pPr algn="ctr"/>
            <a:r>
              <a:rPr lang="en-US" sz="1200" b="1" dirty="0" smtClean="0">
                <a:solidFill>
                  <a:schemeClr val="bg1"/>
                </a:solidFill>
                <a:latin typeface="+mj-lt"/>
              </a:rPr>
              <a:t>Matthew 16:13-17 </a:t>
            </a:r>
            <a:r>
              <a:rPr lang="en-US" sz="1600" b="1" dirty="0" smtClean="0">
                <a:solidFill>
                  <a:schemeClr val="bg1"/>
                </a:solidFill>
                <a:latin typeface="+mj-lt"/>
              </a:rPr>
              <a:t>When Jesus came into the region of</a:t>
            </a:r>
          </a:p>
          <a:p>
            <a:pPr algn="ctr"/>
            <a:r>
              <a:rPr lang="en-US" sz="1600" b="1" dirty="0" smtClean="0">
                <a:solidFill>
                  <a:schemeClr val="bg1"/>
                </a:solidFill>
                <a:latin typeface="+mj-lt"/>
              </a:rPr>
              <a:t>Caesarea Philippi, He asked His disciples, saying, </a:t>
            </a:r>
          </a:p>
          <a:p>
            <a:pPr algn="ctr"/>
            <a:r>
              <a:rPr lang="en-US" sz="1600" b="1" dirty="0" smtClean="0">
                <a:solidFill>
                  <a:schemeClr val="bg1"/>
                </a:solidFill>
                <a:latin typeface="+mj-lt"/>
              </a:rPr>
              <a:t>“Who do men say that I, the Son of Man, am?” 14 So they</a:t>
            </a:r>
          </a:p>
          <a:p>
            <a:pPr algn="ctr"/>
            <a:r>
              <a:rPr lang="en-US" sz="1600" b="1" dirty="0" smtClean="0">
                <a:solidFill>
                  <a:schemeClr val="bg1"/>
                </a:solidFill>
                <a:latin typeface="+mj-lt"/>
              </a:rPr>
              <a:t>said, “some say John the Baptist, some Elijah, and others</a:t>
            </a:r>
          </a:p>
          <a:p>
            <a:pPr algn="ctr"/>
            <a:r>
              <a:rPr lang="en-US" sz="1600" b="1" dirty="0" smtClean="0">
                <a:solidFill>
                  <a:schemeClr val="bg1"/>
                </a:solidFill>
                <a:latin typeface="+mj-lt"/>
              </a:rPr>
              <a:t>Jeremiah or one of the prophets.” 15 He said to them, “But</a:t>
            </a:r>
          </a:p>
          <a:p>
            <a:pPr algn="ctr"/>
            <a:r>
              <a:rPr lang="en-US" sz="1600" b="1" dirty="0" smtClean="0">
                <a:solidFill>
                  <a:schemeClr val="bg1"/>
                </a:solidFill>
                <a:latin typeface="+mj-lt"/>
              </a:rPr>
              <a:t>who do  you say that I am?” 16 Simon Peter answered and said,</a:t>
            </a:r>
          </a:p>
          <a:p>
            <a:pPr algn="ctr"/>
            <a:r>
              <a:rPr lang="en-US" sz="1600" b="1" dirty="0" smtClean="0">
                <a:solidFill>
                  <a:schemeClr val="bg1"/>
                </a:solidFill>
                <a:latin typeface="+mj-lt"/>
              </a:rPr>
              <a:t>“You are the Christ, the Son of the living God.”  17 Jesus answered</a:t>
            </a:r>
          </a:p>
          <a:p>
            <a:pPr algn="ctr"/>
            <a:r>
              <a:rPr lang="en-US" sz="1600" b="1" dirty="0" smtClean="0">
                <a:solidFill>
                  <a:schemeClr val="bg1"/>
                </a:solidFill>
                <a:latin typeface="+mj-lt"/>
              </a:rPr>
              <a:t>and said to him, “Blessed are you, Simon Bar-Jonah, for flesh and</a:t>
            </a:r>
          </a:p>
          <a:p>
            <a:pPr algn="ctr"/>
            <a:r>
              <a:rPr lang="en-US" sz="1600" b="1" dirty="0" smtClean="0">
                <a:solidFill>
                  <a:schemeClr val="bg1"/>
                </a:solidFill>
                <a:latin typeface="+mj-lt"/>
              </a:rPr>
              <a:t>blood has not revealed </a:t>
            </a:r>
            <a:r>
              <a:rPr lang="en-US" sz="1600" b="1" i="1" dirty="0" smtClean="0">
                <a:solidFill>
                  <a:schemeClr val="bg1"/>
                </a:solidFill>
                <a:latin typeface="+mj-lt"/>
              </a:rPr>
              <a:t>this </a:t>
            </a:r>
            <a:r>
              <a:rPr lang="en-US" sz="1600" b="1" dirty="0" smtClean="0">
                <a:solidFill>
                  <a:schemeClr val="bg1"/>
                </a:solidFill>
                <a:latin typeface="+mj-lt"/>
              </a:rPr>
              <a:t>to you, but My Father who is in heaven.</a:t>
            </a:r>
          </a:p>
        </p:txBody>
      </p:sp>
      <p:sp>
        <p:nvSpPr>
          <p:cNvPr id="5" name="TextBox 4"/>
          <p:cNvSpPr txBox="1"/>
          <p:nvPr/>
        </p:nvSpPr>
        <p:spPr>
          <a:xfrm>
            <a:off x="685800" y="5181600"/>
            <a:ext cx="7872668" cy="646331"/>
          </a:xfrm>
          <a:prstGeom prst="rect">
            <a:avLst/>
          </a:prstGeom>
          <a:noFill/>
        </p:spPr>
        <p:txBody>
          <a:bodyPr wrap="none" rtlCol="0">
            <a:spAutoFit/>
          </a:bodyPr>
          <a:lstStyle/>
          <a:p>
            <a:pPr algn="ctr"/>
            <a:r>
              <a:rPr lang="en-US" b="1" dirty="0" smtClean="0">
                <a:solidFill>
                  <a:schemeClr val="bg1"/>
                </a:solidFill>
              </a:rPr>
              <a:t>Is His being the Son of God all we must believe concerning His identity?</a:t>
            </a:r>
          </a:p>
          <a:p>
            <a:pPr algn="ctr"/>
            <a:r>
              <a:rPr lang="en-US" b="1" dirty="0" smtClean="0">
                <a:solidFill>
                  <a:schemeClr val="bg1"/>
                </a:solidFill>
              </a:rPr>
              <a:t>Turn to page 137</a:t>
            </a:r>
            <a:endParaRPr lang="en-US" b="1" dirty="0">
              <a:solidFill>
                <a:schemeClr val="bg1"/>
              </a:solidFill>
            </a:endParaRPr>
          </a:p>
        </p:txBody>
      </p:sp>
      <p:sp>
        <p:nvSpPr>
          <p:cNvPr id="6" name="TextBox 5"/>
          <p:cNvSpPr txBox="1"/>
          <p:nvPr/>
        </p:nvSpPr>
        <p:spPr>
          <a:xfrm>
            <a:off x="3352800" y="1524000"/>
            <a:ext cx="2286203" cy="400110"/>
          </a:xfrm>
          <a:prstGeom prst="rect">
            <a:avLst/>
          </a:prstGeom>
          <a:noFill/>
        </p:spPr>
        <p:txBody>
          <a:bodyPr wrap="none" rtlCol="0">
            <a:spAutoFit/>
          </a:bodyPr>
          <a:lstStyle/>
          <a:p>
            <a:r>
              <a:rPr lang="en-US" sz="2000" b="1" dirty="0" smtClean="0">
                <a:solidFill>
                  <a:schemeClr val="bg1"/>
                </a:solidFill>
              </a:rPr>
              <a:t>Whose Son is He?</a:t>
            </a:r>
            <a:endParaRPr lang="en-US" sz="2000" b="1" dirty="0">
              <a:solidFill>
                <a:schemeClr val="bg1"/>
              </a:solidFill>
            </a:endParaRPr>
          </a:p>
        </p:txBody>
      </p:sp>
      <p:pic>
        <p:nvPicPr>
          <p:cNvPr id="7" name="Picture 3"/>
          <p:cNvPicPr>
            <a:picLocks noChangeAspect="1" noChangeArrowheads="1"/>
          </p:cNvPicPr>
          <p:nvPr/>
        </p:nvPicPr>
        <p:blipFill>
          <a:blip r:embed="rId2"/>
          <a:srcRect/>
          <a:stretch>
            <a:fillRect/>
          </a:stretch>
        </p:blipFill>
        <p:spPr bwMode="auto">
          <a:xfrm>
            <a:off x="228600" y="152400"/>
            <a:ext cx="1724025" cy="1552575"/>
          </a:xfrm>
          <a:prstGeom prst="rect">
            <a:avLst/>
          </a:prstGeom>
          <a:noFill/>
          <a:ln w="9525">
            <a:noFill/>
            <a:miter lim="800000"/>
            <a:headEnd/>
            <a:tailEnd/>
          </a:ln>
          <a:effectLst/>
        </p:spPr>
      </p:pic>
      <p:sp>
        <p:nvSpPr>
          <p:cNvPr id="8" name="Slide Number Placeholder 7"/>
          <p:cNvSpPr>
            <a:spLocks noGrp="1"/>
          </p:cNvSpPr>
          <p:nvPr>
            <p:ph type="sldNum" sz="quarter" idx="12"/>
          </p:nvPr>
        </p:nvSpPr>
        <p:spPr/>
        <p:txBody>
          <a:bodyPr/>
          <a:lstStyle/>
          <a:p>
            <a:fld id="{105E63FB-6322-4653-9455-D87930D03227}"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5"/>
          <p:cNvSpPr txBox="1">
            <a:spLocks/>
          </p:cNvSpPr>
          <p:nvPr/>
        </p:nvSpPr>
        <p:spPr>
          <a:xfrm>
            <a:off x="1752600" y="533400"/>
            <a:ext cx="6096000" cy="609600"/>
          </a:xfrm>
          <a:prstGeom prst="rect">
            <a:avLst/>
          </a:prstGeom>
        </p:spPr>
        <p:txBody>
          <a:bodyPr vert="horz">
            <a:normAutofit/>
          </a:bodyPr>
          <a:lstStyle/>
          <a:p>
            <a:pPr marL="0" marR="0" lvl="0" indent="0" algn="ctr" defTabSz="914400" rtl="0" eaLnBrk="1" fontAlgn="auto" latinLnBrk="0" hangingPunct="1">
              <a:lnSpc>
                <a:spcPct val="100000"/>
              </a:lnSpc>
              <a:spcBef>
                <a:spcPct val="20000"/>
              </a:spcBef>
              <a:spcAft>
                <a:spcPts val="0"/>
              </a:spcAft>
              <a:buClrTx/>
              <a:buSzPct val="65000"/>
              <a:buFontTx/>
              <a:buNone/>
              <a:tabLst/>
              <a:defRPr/>
            </a:pPr>
            <a:r>
              <a:rPr kumimoji="0" lang="en-US" sz="2800" b="1" i="0" u="none" strike="noStrike" kern="1200" cap="none" spc="0" normalizeH="0" baseline="0" noProof="0" dirty="0" smtClean="0">
                <a:ln>
                  <a:noFill/>
                </a:ln>
                <a:solidFill>
                  <a:schemeClr val="bg1"/>
                </a:solidFill>
                <a:effectLst/>
                <a:uLnTx/>
                <a:uFillTx/>
                <a:latin typeface="+mj-lt"/>
                <a:ea typeface="+mn-ea"/>
                <a:cs typeface="+mn-cs"/>
              </a:rPr>
              <a:t>THE GOSPEL PRESENTATION</a:t>
            </a:r>
            <a:endParaRPr kumimoji="0" lang="en-US" sz="2800" b="1" i="0" u="none" strike="noStrike" kern="1200" cap="none" spc="0" normalizeH="0" baseline="0" noProof="0" dirty="0">
              <a:ln>
                <a:noFill/>
              </a:ln>
              <a:solidFill>
                <a:schemeClr val="bg1"/>
              </a:solidFill>
              <a:effectLst/>
              <a:uLnTx/>
              <a:uFillTx/>
              <a:latin typeface="+mj-lt"/>
              <a:ea typeface="+mn-ea"/>
              <a:cs typeface="+mn-cs"/>
            </a:endParaRPr>
          </a:p>
        </p:txBody>
      </p:sp>
      <p:sp>
        <p:nvSpPr>
          <p:cNvPr id="4" name="TextBox 3"/>
          <p:cNvSpPr txBox="1"/>
          <p:nvPr/>
        </p:nvSpPr>
        <p:spPr>
          <a:xfrm>
            <a:off x="1524000" y="2133600"/>
            <a:ext cx="6093336" cy="984885"/>
          </a:xfrm>
          <a:prstGeom prst="rect">
            <a:avLst/>
          </a:prstGeom>
          <a:noFill/>
          <a:ln w="12700" cap="rnd" cmpd="sng">
            <a:solidFill>
              <a:schemeClr val="tx1"/>
            </a:solidFill>
          </a:ln>
        </p:spPr>
        <p:txBody>
          <a:bodyPr wrap="none" rtlCol="0">
            <a:spAutoFit/>
          </a:bodyPr>
          <a:lstStyle/>
          <a:p>
            <a:pPr algn="ctr"/>
            <a:r>
              <a:rPr lang="en-US" b="1" dirty="0" smtClean="0">
                <a:solidFill>
                  <a:schemeClr val="bg1"/>
                </a:solidFill>
                <a:latin typeface="+mj-lt"/>
              </a:rPr>
              <a:t>#4</a:t>
            </a:r>
            <a:endParaRPr lang="en-US" sz="2000" b="1" dirty="0" smtClean="0">
              <a:solidFill>
                <a:schemeClr val="bg1"/>
              </a:solidFill>
              <a:latin typeface="+mj-lt"/>
            </a:endParaRPr>
          </a:p>
          <a:p>
            <a:pPr algn="ctr"/>
            <a:r>
              <a:rPr lang="en-US" sz="1200" b="1" dirty="0" smtClean="0">
                <a:solidFill>
                  <a:schemeClr val="bg1"/>
                </a:solidFill>
                <a:latin typeface="+mj-lt"/>
              </a:rPr>
              <a:t>John1:1 </a:t>
            </a:r>
            <a:r>
              <a:rPr lang="en-US" sz="2000" b="1" dirty="0" smtClean="0">
                <a:solidFill>
                  <a:schemeClr val="bg1"/>
                </a:solidFill>
                <a:latin typeface="+mj-lt"/>
              </a:rPr>
              <a:t>In the beginning was the Word, and the </a:t>
            </a:r>
          </a:p>
          <a:p>
            <a:pPr algn="ctr"/>
            <a:r>
              <a:rPr lang="en-US" sz="2000" b="1" dirty="0" smtClean="0">
                <a:solidFill>
                  <a:schemeClr val="bg1"/>
                </a:solidFill>
                <a:latin typeface="+mj-lt"/>
              </a:rPr>
              <a:t>Word was with God, and the Word was God.</a:t>
            </a:r>
          </a:p>
        </p:txBody>
      </p:sp>
      <p:sp>
        <p:nvSpPr>
          <p:cNvPr id="5" name="TextBox 4"/>
          <p:cNvSpPr txBox="1"/>
          <p:nvPr/>
        </p:nvSpPr>
        <p:spPr>
          <a:xfrm>
            <a:off x="2895600" y="5486400"/>
            <a:ext cx="3134191" cy="369332"/>
          </a:xfrm>
          <a:prstGeom prst="rect">
            <a:avLst/>
          </a:prstGeom>
          <a:noFill/>
        </p:spPr>
        <p:txBody>
          <a:bodyPr wrap="none" rtlCol="0">
            <a:spAutoFit/>
          </a:bodyPr>
          <a:lstStyle/>
          <a:p>
            <a:pPr algn="ctr"/>
            <a:r>
              <a:rPr lang="en-US" b="1" dirty="0" smtClean="0">
                <a:solidFill>
                  <a:schemeClr val="bg1"/>
                </a:solidFill>
              </a:rPr>
              <a:t>Please turn to the next page.</a:t>
            </a:r>
            <a:endParaRPr lang="en-US" b="1" dirty="0">
              <a:solidFill>
                <a:schemeClr val="bg1"/>
              </a:solidFill>
            </a:endParaRPr>
          </a:p>
        </p:txBody>
      </p:sp>
      <p:pic>
        <p:nvPicPr>
          <p:cNvPr id="7" name="Picture 3"/>
          <p:cNvPicPr>
            <a:picLocks noChangeAspect="1" noChangeArrowheads="1"/>
          </p:cNvPicPr>
          <p:nvPr/>
        </p:nvPicPr>
        <p:blipFill>
          <a:blip r:embed="rId2"/>
          <a:srcRect/>
          <a:stretch>
            <a:fillRect/>
          </a:stretch>
        </p:blipFill>
        <p:spPr bwMode="auto">
          <a:xfrm>
            <a:off x="228600" y="152400"/>
            <a:ext cx="1724025" cy="1552575"/>
          </a:xfrm>
          <a:prstGeom prst="rect">
            <a:avLst/>
          </a:prstGeom>
          <a:noFill/>
          <a:ln w="9525">
            <a:noFill/>
            <a:miter lim="800000"/>
            <a:headEnd/>
            <a:tailEnd/>
          </a:ln>
          <a:effectLst/>
        </p:spPr>
      </p:pic>
      <p:sp>
        <p:nvSpPr>
          <p:cNvPr id="8" name="Slide Number Placeholder 7"/>
          <p:cNvSpPr>
            <a:spLocks noGrp="1"/>
          </p:cNvSpPr>
          <p:nvPr>
            <p:ph type="sldNum" sz="quarter" idx="12"/>
          </p:nvPr>
        </p:nvSpPr>
        <p:spPr/>
        <p:txBody>
          <a:bodyPr/>
          <a:lstStyle/>
          <a:p>
            <a:fld id="{105E63FB-6322-4653-9455-D87930D03227}"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5"/>
          <p:cNvSpPr txBox="1">
            <a:spLocks/>
          </p:cNvSpPr>
          <p:nvPr/>
        </p:nvSpPr>
        <p:spPr>
          <a:xfrm>
            <a:off x="1752600" y="533400"/>
            <a:ext cx="6096000" cy="609600"/>
          </a:xfrm>
          <a:prstGeom prst="rect">
            <a:avLst/>
          </a:prstGeom>
        </p:spPr>
        <p:txBody>
          <a:bodyPr vert="horz">
            <a:normAutofit/>
          </a:bodyPr>
          <a:lstStyle/>
          <a:p>
            <a:pPr marL="0" marR="0" lvl="0" indent="0" algn="ctr" defTabSz="914400" rtl="0" eaLnBrk="1" fontAlgn="auto" latinLnBrk="0" hangingPunct="1">
              <a:lnSpc>
                <a:spcPct val="100000"/>
              </a:lnSpc>
              <a:spcBef>
                <a:spcPct val="20000"/>
              </a:spcBef>
              <a:spcAft>
                <a:spcPts val="0"/>
              </a:spcAft>
              <a:buClrTx/>
              <a:buSzPct val="65000"/>
              <a:buFontTx/>
              <a:buNone/>
              <a:tabLst/>
              <a:defRPr/>
            </a:pPr>
            <a:r>
              <a:rPr kumimoji="0" lang="en-US" sz="2800" b="1" i="0" u="none" strike="noStrike" kern="1200" cap="none" spc="0" normalizeH="0" baseline="0" noProof="0" dirty="0" smtClean="0">
                <a:ln>
                  <a:noFill/>
                </a:ln>
                <a:solidFill>
                  <a:schemeClr val="bg1"/>
                </a:solidFill>
                <a:effectLst/>
                <a:uLnTx/>
                <a:uFillTx/>
                <a:latin typeface="+mj-lt"/>
                <a:ea typeface="+mn-ea"/>
                <a:cs typeface="+mn-cs"/>
              </a:rPr>
              <a:t>THE GOSPEL PRESENTATION</a:t>
            </a:r>
            <a:endParaRPr kumimoji="0" lang="en-US" sz="2800" b="1" i="0" u="none" strike="noStrike" kern="1200" cap="none" spc="0" normalizeH="0" baseline="0" noProof="0" dirty="0">
              <a:ln>
                <a:noFill/>
              </a:ln>
              <a:solidFill>
                <a:schemeClr val="bg1"/>
              </a:solidFill>
              <a:effectLst/>
              <a:uLnTx/>
              <a:uFillTx/>
              <a:latin typeface="+mj-lt"/>
              <a:ea typeface="+mn-ea"/>
              <a:cs typeface="+mn-cs"/>
            </a:endParaRPr>
          </a:p>
        </p:txBody>
      </p:sp>
      <p:sp>
        <p:nvSpPr>
          <p:cNvPr id="4" name="TextBox 3"/>
          <p:cNvSpPr txBox="1"/>
          <p:nvPr/>
        </p:nvSpPr>
        <p:spPr>
          <a:xfrm>
            <a:off x="914400" y="2514600"/>
            <a:ext cx="7144905" cy="1292662"/>
          </a:xfrm>
          <a:prstGeom prst="rect">
            <a:avLst/>
          </a:prstGeom>
          <a:noFill/>
          <a:ln w="12700" cap="rnd" cmpd="sng">
            <a:solidFill>
              <a:schemeClr val="tx1"/>
            </a:solidFill>
          </a:ln>
        </p:spPr>
        <p:txBody>
          <a:bodyPr wrap="none" rtlCol="0">
            <a:spAutoFit/>
          </a:bodyPr>
          <a:lstStyle/>
          <a:p>
            <a:pPr algn="ctr"/>
            <a:r>
              <a:rPr lang="en-US" b="1" dirty="0" smtClean="0">
                <a:solidFill>
                  <a:schemeClr val="bg1"/>
                </a:solidFill>
                <a:latin typeface="+mj-lt"/>
              </a:rPr>
              <a:t>#5</a:t>
            </a:r>
            <a:endParaRPr lang="en-US" sz="2000" b="1" dirty="0" smtClean="0">
              <a:solidFill>
                <a:schemeClr val="bg1"/>
              </a:solidFill>
              <a:latin typeface="+mj-lt"/>
            </a:endParaRPr>
          </a:p>
          <a:p>
            <a:pPr algn="ctr"/>
            <a:r>
              <a:rPr lang="en-US" sz="1400" b="1" dirty="0" smtClean="0">
                <a:solidFill>
                  <a:schemeClr val="bg1"/>
                </a:solidFill>
                <a:latin typeface="+mj-lt"/>
              </a:rPr>
              <a:t>John 1:14</a:t>
            </a:r>
            <a:r>
              <a:rPr lang="en-US" sz="1200" b="1" dirty="0" smtClean="0">
                <a:solidFill>
                  <a:schemeClr val="bg1"/>
                </a:solidFill>
                <a:latin typeface="+mj-lt"/>
              </a:rPr>
              <a:t>  </a:t>
            </a:r>
            <a:r>
              <a:rPr lang="en-US" sz="2000" b="1" dirty="0" smtClean="0">
                <a:solidFill>
                  <a:schemeClr val="bg1"/>
                </a:solidFill>
                <a:latin typeface="+mj-lt"/>
              </a:rPr>
              <a:t>And the Word became flesh and dwelt among</a:t>
            </a:r>
          </a:p>
          <a:p>
            <a:pPr algn="ctr"/>
            <a:r>
              <a:rPr lang="en-US" sz="2000" b="1" dirty="0" smtClean="0">
                <a:solidFill>
                  <a:schemeClr val="bg1"/>
                </a:solidFill>
                <a:latin typeface="+mj-lt"/>
              </a:rPr>
              <a:t>us, and we beheld His glory, the glory as of the only</a:t>
            </a:r>
          </a:p>
          <a:p>
            <a:pPr algn="ctr"/>
            <a:r>
              <a:rPr lang="en-US" sz="2000" b="1" dirty="0" smtClean="0">
                <a:solidFill>
                  <a:schemeClr val="bg1"/>
                </a:solidFill>
                <a:latin typeface="+mj-lt"/>
              </a:rPr>
              <a:t>begotten of the Father, full of grace and truth.</a:t>
            </a:r>
          </a:p>
        </p:txBody>
      </p:sp>
      <p:sp>
        <p:nvSpPr>
          <p:cNvPr id="5" name="TextBox 4"/>
          <p:cNvSpPr txBox="1"/>
          <p:nvPr/>
        </p:nvSpPr>
        <p:spPr>
          <a:xfrm>
            <a:off x="1066800" y="5181600"/>
            <a:ext cx="7032694" cy="646331"/>
          </a:xfrm>
          <a:prstGeom prst="rect">
            <a:avLst/>
          </a:prstGeom>
          <a:noFill/>
        </p:spPr>
        <p:txBody>
          <a:bodyPr wrap="none" rtlCol="0">
            <a:spAutoFit/>
          </a:bodyPr>
          <a:lstStyle/>
          <a:p>
            <a:pPr algn="ctr"/>
            <a:r>
              <a:rPr lang="en-US" b="1" dirty="0" smtClean="0">
                <a:solidFill>
                  <a:schemeClr val="bg1"/>
                </a:solidFill>
              </a:rPr>
              <a:t>When Jesus came to earth, did He leave His Godhead in Heaven?</a:t>
            </a:r>
          </a:p>
          <a:p>
            <a:pPr algn="ctr"/>
            <a:r>
              <a:rPr lang="en-US" b="1" dirty="0" smtClean="0">
                <a:solidFill>
                  <a:schemeClr val="bg1"/>
                </a:solidFill>
              </a:rPr>
              <a:t>Turn to page 304. </a:t>
            </a:r>
            <a:endParaRPr lang="en-US" b="1" dirty="0">
              <a:solidFill>
                <a:schemeClr val="bg1"/>
              </a:solidFill>
            </a:endParaRPr>
          </a:p>
        </p:txBody>
      </p:sp>
      <p:sp>
        <p:nvSpPr>
          <p:cNvPr id="6" name="TextBox 5"/>
          <p:cNvSpPr txBox="1"/>
          <p:nvPr/>
        </p:nvSpPr>
        <p:spPr>
          <a:xfrm>
            <a:off x="1752600" y="1752600"/>
            <a:ext cx="5985934" cy="400110"/>
          </a:xfrm>
          <a:prstGeom prst="rect">
            <a:avLst/>
          </a:prstGeom>
          <a:noFill/>
        </p:spPr>
        <p:txBody>
          <a:bodyPr wrap="none" rtlCol="0">
            <a:spAutoFit/>
          </a:bodyPr>
          <a:lstStyle/>
          <a:p>
            <a:r>
              <a:rPr lang="en-US" b="1" dirty="0" smtClean="0">
                <a:solidFill>
                  <a:schemeClr val="bg1"/>
                </a:solidFill>
                <a:latin typeface="+mj-lt"/>
              </a:rPr>
              <a:t>Jesus </a:t>
            </a:r>
            <a:r>
              <a:rPr lang="en-US" sz="2000" b="1" dirty="0" smtClean="0">
                <a:solidFill>
                  <a:schemeClr val="bg1"/>
                </a:solidFill>
                <a:latin typeface="+mj-lt"/>
              </a:rPr>
              <a:t>being</a:t>
            </a:r>
            <a:r>
              <a:rPr lang="en-US" b="1" dirty="0" smtClean="0">
                <a:solidFill>
                  <a:schemeClr val="bg1"/>
                </a:solidFill>
                <a:latin typeface="+mj-lt"/>
              </a:rPr>
              <a:t> the Son of God…is God. Notice here.</a:t>
            </a:r>
            <a:endParaRPr lang="en-US" b="1" dirty="0">
              <a:solidFill>
                <a:schemeClr val="bg1"/>
              </a:solidFill>
              <a:latin typeface="+mj-lt"/>
            </a:endParaRPr>
          </a:p>
        </p:txBody>
      </p:sp>
      <p:pic>
        <p:nvPicPr>
          <p:cNvPr id="7" name="Picture 3"/>
          <p:cNvPicPr>
            <a:picLocks noChangeAspect="1" noChangeArrowheads="1"/>
          </p:cNvPicPr>
          <p:nvPr/>
        </p:nvPicPr>
        <p:blipFill>
          <a:blip r:embed="rId2"/>
          <a:srcRect/>
          <a:stretch>
            <a:fillRect/>
          </a:stretch>
        </p:blipFill>
        <p:spPr bwMode="auto">
          <a:xfrm>
            <a:off x="228600" y="152400"/>
            <a:ext cx="1724025" cy="1552575"/>
          </a:xfrm>
          <a:prstGeom prst="rect">
            <a:avLst/>
          </a:prstGeom>
          <a:noFill/>
          <a:ln w="9525">
            <a:noFill/>
            <a:miter lim="800000"/>
            <a:headEnd/>
            <a:tailEnd/>
          </a:ln>
          <a:effectLst/>
        </p:spPr>
      </p:pic>
      <p:sp>
        <p:nvSpPr>
          <p:cNvPr id="8" name="Slide Number Placeholder 7"/>
          <p:cNvSpPr>
            <a:spLocks noGrp="1"/>
          </p:cNvSpPr>
          <p:nvPr>
            <p:ph type="sldNum" sz="quarter" idx="12"/>
          </p:nvPr>
        </p:nvSpPr>
        <p:spPr/>
        <p:txBody>
          <a:bodyPr/>
          <a:lstStyle/>
          <a:p>
            <a:fld id="{105E63FB-6322-4653-9455-D87930D03227}"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5"/>
          <p:cNvSpPr txBox="1">
            <a:spLocks/>
          </p:cNvSpPr>
          <p:nvPr/>
        </p:nvSpPr>
        <p:spPr>
          <a:xfrm>
            <a:off x="1752600" y="533400"/>
            <a:ext cx="6096000" cy="609600"/>
          </a:xfrm>
          <a:prstGeom prst="rect">
            <a:avLst/>
          </a:prstGeom>
        </p:spPr>
        <p:txBody>
          <a:bodyPr vert="horz">
            <a:normAutofit/>
          </a:bodyPr>
          <a:lstStyle/>
          <a:p>
            <a:pPr marL="0" marR="0" lvl="0" indent="0" algn="ctr" defTabSz="914400" rtl="0" eaLnBrk="1" fontAlgn="auto" latinLnBrk="0" hangingPunct="1">
              <a:lnSpc>
                <a:spcPct val="100000"/>
              </a:lnSpc>
              <a:spcBef>
                <a:spcPct val="20000"/>
              </a:spcBef>
              <a:spcAft>
                <a:spcPts val="0"/>
              </a:spcAft>
              <a:buClrTx/>
              <a:buSzPct val="65000"/>
              <a:buFontTx/>
              <a:buNone/>
              <a:tabLst/>
              <a:defRPr/>
            </a:pPr>
            <a:r>
              <a:rPr kumimoji="0" lang="en-US" sz="2800" b="1" i="0" u="none" strike="noStrike" kern="1200" cap="none" spc="0" normalizeH="0" baseline="0" noProof="0" dirty="0" smtClean="0">
                <a:ln>
                  <a:noFill/>
                </a:ln>
                <a:solidFill>
                  <a:schemeClr val="bg1"/>
                </a:solidFill>
                <a:effectLst/>
                <a:uLnTx/>
                <a:uFillTx/>
                <a:latin typeface="+mj-lt"/>
                <a:ea typeface="+mn-ea"/>
                <a:cs typeface="+mn-cs"/>
              </a:rPr>
              <a:t>THE GOSPEL PRESENTATION</a:t>
            </a:r>
            <a:endParaRPr kumimoji="0" lang="en-US" sz="2800" b="1" i="0" u="none" strike="noStrike" kern="1200" cap="none" spc="0" normalizeH="0" baseline="0" noProof="0" dirty="0">
              <a:ln>
                <a:noFill/>
              </a:ln>
              <a:solidFill>
                <a:schemeClr val="bg1"/>
              </a:solidFill>
              <a:effectLst/>
              <a:uLnTx/>
              <a:uFillTx/>
              <a:latin typeface="+mj-lt"/>
              <a:ea typeface="+mn-ea"/>
              <a:cs typeface="+mn-cs"/>
            </a:endParaRPr>
          </a:p>
        </p:txBody>
      </p:sp>
      <p:sp>
        <p:nvSpPr>
          <p:cNvPr id="4" name="TextBox 3"/>
          <p:cNvSpPr txBox="1"/>
          <p:nvPr/>
        </p:nvSpPr>
        <p:spPr>
          <a:xfrm>
            <a:off x="2133600" y="2514600"/>
            <a:ext cx="4791696" cy="984885"/>
          </a:xfrm>
          <a:prstGeom prst="rect">
            <a:avLst/>
          </a:prstGeom>
          <a:noFill/>
          <a:ln w="12700" cap="rnd" cmpd="sng">
            <a:solidFill>
              <a:schemeClr val="tx1"/>
            </a:solidFill>
          </a:ln>
        </p:spPr>
        <p:txBody>
          <a:bodyPr wrap="none" rtlCol="0">
            <a:spAutoFit/>
          </a:bodyPr>
          <a:lstStyle/>
          <a:p>
            <a:pPr algn="ctr"/>
            <a:r>
              <a:rPr lang="en-US" b="1" dirty="0" smtClean="0">
                <a:solidFill>
                  <a:schemeClr val="bg1"/>
                </a:solidFill>
                <a:latin typeface="+mj-lt"/>
              </a:rPr>
              <a:t>#6</a:t>
            </a:r>
            <a:endParaRPr lang="en-US" sz="2000" b="1" dirty="0" smtClean="0">
              <a:solidFill>
                <a:schemeClr val="bg1"/>
              </a:solidFill>
              <a:latin typeface="+mj-lt"/>
            </a:endParaRPr>
          </a:p>
          <a:p>
            <a:pPr algn="ctr"/>
            <a:r>
              <a:rPr lang="en-US" sz="1400" b="1" dirty="0" smtClean="0">
                <a:solidFill>
                  <a:schemeClr val="bg1"/>
                </a:solidFill>
                <a:latin typeface="+mj-lt"/>
              </a:rPr>
              <a:t>Colossians 2:9 </a:t>
            </a:r>
            <a:r>
              <a:rPr lang="en-US" sz="2000" b="1" dirty="0" smtClean="0">
                <a:solidFill>
                  <a:schemeClr val="bg1"/>
                </a:solidFill>
                <a:latin typeface="+mj-lt"/>
              </a:rPr>
              <a:t>For in Him dwells all the</a:t>
            </a:r>
          </a:p>
          <a:p>
            <a:pPr algn="ctr"/>
            <a:r>
              <a:rPr lang="en-US" sz="2000" b="1" dirty="0" smtClean="0">
                <a:solidFill>
                  <a:schemeClr val="bg1"/>
                </a:solidFill>
                <a:latin typeface="+mj-lt"/>
              </a:rPr>
              <a:t>fullness of the Godhead bodily;</a:t>
            </a:r>
          </a:p>
        </p:txBody>
      </p:sp>
      <p:sp>
        <p:nvSpPr>
          <p:cNvPr id="5" name="TextBox 4"/>
          <p:cNvSpPr txBox="1"/>
          <p:nvPr/>
        </p:nvSpPr>
        <p:spPr>
          <a:xfrm>
            <a:off x="3200400" y="5181600"/>
            <a:ext cx="2640466" cy="369332"/>
          </a:xfrm>
          <a:prstGeom prst="rect">
            <a:avLst/>
          </a:prstGeom>
          <a:noFill/>
        </p:spPr>
        <p:txBody>
          <a:bodyPr wrap="none" rtlCol="0">
            <a:spAutoFit/>
          </a:bodyPr>
          <a:lstStyle/>
          <a:p>
            <a:pPr algn="ctr"/>
            <a:r>
              <a:rPr lang="en-US" b="1" dirty="0" smtClean="0">
                <a:solidFill>
                  <a:schemeClr val="bg1"/>
                </a:solidFill>
              </a:rPr>
              <a:t>Please turn to page 327</a:t>
            </a:r>
            <a:endParaRPr lang="en-US" b="1" dirty="0">
              <a:solidFill>
                <a:schemeClr val="bg1"/>
              </a:solidFill>
            </a:endParaRPr>
          </a:p>
        </p:txBody>
      </p:sp>
      <p:sp>
        <p:nvSpPr>
          <p:cNvPr id="6" name="TextBox 5"/>
          <p:cNvSpPr txBox="1"/>
          <p:nvPr/>
        </p:nvSpPr>
        <p:spPr>
          <a:xfrm>
            <a:off x="1524000" y="1752600"/>
            <a:ext cx="6170279" cy="400110"/>
          </a:xfrm>
          <a:prstGeom prst="rect">
            <a:avLst/>
          </a:prstGeom>
          <a:noFill/>
        </p:spPr>
        <p:txBody>
          <a:bodyPr wrap="none" rtlCol="0">
            <a:spAutoFit/>
          </a:bodyPr>
          <a:lstStyle/>
          <a:p>
            <a:r>
              <a:rPr lang="en-US" sz="2000" b="1" dirty="0" smtClean="0">
                <a:solidFill>
                  <a:schemeClr val="bg1"/>
                </a:solidFill>
                <a:latin typeface="+mj-lt"/>
              </a:rPr>
              <a:t>Notice that Jesus is 100% man and 100% God.</a:t>
            </a:r>
            <a:endParaRPr lang="en-US" sz="2000" b="1" dirty="0">
              <a:solidFill>
                <a:schemeClr val="bg1"/>
              </a:solidFill>
              <a:latin typeface="+mj-lt"/>
            </a:endParaRPr>
          </a:p>
        </p:txBody>
      </p:sp>
      <p:pic>
        <p:nvPicPr>
          <p:cNvPr id="7" name="Picture 3"/>
          <p:cNvPicPr>
            <a:picLocks noChangeAspect="1" noChangeArrowheads="1"/>
          </p:cNvPicPr>
          <p:nvPr/>
        </p:nvPicPr>
        <p:blipFill>
          <a:blip r:embed="rId2"/>
          <a:srcRect/>
          <a:stretch>
            <a:fillRect/>
          </a:stretch>
        </p:blipFill>
        <p:spPr bwMode="auto">
          <a:xfrm>
            <a:off x="228600" y="152400"/>
            <a:ext cx="1724025" cy="1552575"/>
          </a:xfrm>
          <a:prstGeom prst="rect">
            <a:avLst/>
          </a:prstGeom>
          <a:noFill/>
          <a:ln w="9525">
            <a:noFill/>
            <a:miter lim="800000"/>
            <a:headEnd/>
            <a:tailEnd/>
          </a:ln>
          <a:effectLst/>
        </p:spPr>
      </p:pic>
      <p:sp>
        <p:nvSpPr>
          <p:cNvPr id="8" name="Slide Number Placeholder 7"/>
          <p:cNvSpPr>
            <a:spLocks noGrp="1"/>
          </p:cNvSpPr>
          <p:nvPr>
            <p:ph type="sldNum" sz="quarter" idx="12"/>
          </p:nvPr>
        </p:nvSpPr>
        <p:spPr/>
        <p:txBody>
          <a:bodyPr/>
          <a:lstStyle/>
          <a:p>
            <a:fld id="{105E63FB-6322-4653-9455-D87930D03227}" type="slidenum">
              <a:rPr lang="en-US" smtClean="0"/>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Custom 1">
      <a:dk1>
        <a:srgbClr val="000308"/>
      </a:dk1>
      <a:lt1>
        <a:sysClr val="window" lastClr="FFFFFF"/>
      </a:lt1>
      <a:dk2>
        <a:srgbClr val="445DDE"/>
      </a:dk2>
      <a:lt2>
        <a:srgbClr val="C9C2D1"/>
      </a:lt2>
      <a:accent1>
        <a:srgbClr val="35429F"/>
      </a:accent1>
      <a:accent2>
        <a:srgbClr val="4242F8"/>
      </a:accent2>
      <a:accent3>
        <a:srgbClr val="7FC9FF"/>
      </a:accent3>
      <a:accent4>
        <a:srgbClr val="00B0F0"/>
      </a:accent4>
      <a:accent5>
        <a:srgbClr val="00B0F0"/>
      </a:accent5>
      <a:accent6>
        <a:srgbClr val="2F75FF"/>
      </a:accent6>
      <a:hlink>
        <a:srgbClr val="410082"/>
      </a:hlink>
      <a:folHlink>
        <a:srgbClr val="0070C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2185</TotalTime>
  <Words>2291</Words>
  <Application>Microsoft Office PowerPoint</Application>
  <PresentationFormat>On-screen Show (4:3)</PresentationFormat>
  <Paragraphs>324</Paragraphs>
  <Slides>37</Slides>
  <Notes>1</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Apex</vt:lpstr>
      <vt:lpstr>We Care Ministries</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Will</dc:creator>
  <cp:lastModifiedBy>Marco Senoret</cp:lastModifiedBy>
  <cp:revision>124</cp:revision>
  <dcterms:created xsi:type="dcterms:W3CDTF">2009-01-16T13:25:00Z</dcterms:created>
  <dcterms:modified xsi:type="dcterms:W3CDTF">2009-02-26T19:29:08Z</dcterms:modified>
</cp:coreProperties>
</file>